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9: Saulo predica con valentía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intentó hacer Saulo al llegar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Unirse a los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Visitar al sumo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Recuperar sus cartas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Regresar a su antigua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Unirse a los discípulos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intentó hacer Saulo al llegar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reaccionaron los discípulos ante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recibieron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 tuvieron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nombraron maestro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enviaron a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 tuvieron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reaccionaron los discípulos ante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desconfiaban los discípulos de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de Tarso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había escapado en una canasta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creían que fuera discípulo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no conocía a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no creían que fuera discípulo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desconfiaban los discípulos de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ayudó a Saulo a ser recibido por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Bernabé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Bernabé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ayudó a Saulo a ser recibido por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¿Ante quiénes llevó Bernabé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los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los gobernantes romanos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Ante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¿Ante quiénes llevó Bernabé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plan hicieron algunos judíos contra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Expulsarlo de la sinagoga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 ante Ananías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Enviarlo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contó Bernabé acerca de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 perdido sus cartas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había visto y escuchado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deseaba regresar a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conocía a los dirigentes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había visto y escuchado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contó Bernabé acerca de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había hablado Saulo en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secreto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con Ananías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valentía en 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medio de cartas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valentía en el nombre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había hablado Saulo en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pudo hacer Saulo después de ser recibido?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Regresar a perseguir creyentes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Permanecer escondido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Viajar inmediatamente a Tarso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Moverse libremente con los discípulos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Moverse libremente con los discípulos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pudo hacer Saulo después de ser recibido?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hablaba Saulo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valentía en el nombre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por las noches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medio de Bernabé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temor de los dirigentes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valentía en el nombre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hablaba Saulo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quiénes discutía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los romanos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los judíos de habla griega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los samaritanos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los judíos de habla griega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quiénes discutía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plan hicieron algunos judíos contra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intentaron hacer aquellos adversarios?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 a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Expulsarlo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Entregarlo a Ananías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intentaron hacer aquellos adversarios?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los creyentes cuando conocieron el peligro?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Escondieron a Saulo 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Avisaron al sumo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enviaron nuevamente a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acompañaron hasta Cesarea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acompañaron hasta Cesarea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creyentes cuando conocieron el peligro?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¿Hasta qué ciudad acompañaron los creyentes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Cesarea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Cesarea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ciudad acompañaron los creyentes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ciudad enviaron después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Tarso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Antioquía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Tarso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enviaron después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regiones disfrutaban de paz las iglesias?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Siria y Cilicia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 y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Judea, Galilea y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 y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Judea, Galilea y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regiones disfrutaban de paz las iglesias?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vigilaban las puertas de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de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día y de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amanecer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crecían las iglesias?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ayuda del gobierno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Mediante las riquezas de Saulo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las cartas de 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consuelo 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el consuelo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crecían las iglesias?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9: Saulo predica con valentía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día y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vigilaban las puertas de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supieron del plan para matar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soldados romanos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Saulo y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habitantes de Tarso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Saulo y los discípulos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supieron del plan para matar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escapó Saulo de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Disfrazado de soldado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una puerta secreta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Escondido entre comerciantes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Bajado por el muro en una canasta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Bajado por el muro en una canasta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escapó Saulo de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9: Saulo predica con valentía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