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Hechos 9: Pedro sana a Eneas y resucita a Tabita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 dijo Pedro que sanaba a Eneas?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Jesucristo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Pedro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apóstoles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Espíritu de Elías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9:34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Jesucristo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dijo Pedro que sanaba a Eneas?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9:34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ordenó Pedro a Eneas?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Ve al templo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Levántate y arregla tu cama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Lávate en el Jordán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Viaja a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9:34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Levántate y arregla tu cama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ordenó Pedro a Eneas?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9:34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¿Cuándo se levantó Eneas?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día siguiente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Después de orar siete veces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Inmediatamente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Cuando llegó su familia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9:34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Inmediatamente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¿Cuándo se levantó Eneas?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9:34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¿Quiénes vieron a Eneas después de su sanidad?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Solamente los discípulos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sacerdotes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habitantes de Jope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habitantes de Lida y Sarón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9:35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Los habitantes de Lida y Sarón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¿Quiénes vieron a Eneas después de su sanidad?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9:35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respondieron quienes vieron a Eneas?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 volvieron al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Fueron a buscar a Pedro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Construyeron una sinagoga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Viajaron a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9:35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 volvieron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respondieron quienes vieron a Eneas?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9:35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qué ciudad llegó Pedro mientras visitaba a los creyentes?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Lida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Tarso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Damasco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9:32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se llamaba la discípula que vivía en Jope?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Tabita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Marta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Lidia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9:36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Tabita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 llamaba la discípula que vivía en Jope?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9:36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otro nombre recibía Tabita?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Priscila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Febe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Dorcas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Drusila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9:36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Dorcas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otro nombre recibía Tabita?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9:36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qué era conocida Tabita?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sus riquezas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enseñar en el templo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viajar con Pedro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sus buenas obras y ayuda a los necesitados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9:36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Por sus buenas obras y ayuda a los necesitados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era conocida Tabita?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9:36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le ocurrió a Tabita?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Enfermó y murió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 trasladó a Lida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Perdió la vista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Fue encarcelada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9:37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Enfermó y murió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le ocurrió a Tabita?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9:37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¿Dónde colocaron el cuerpo de Tabita?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el sepulcro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una habitación superior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la sinagoga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casa de Pedro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9:37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una habitación superior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colocaron el cuerpo de Tabita?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9:37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qué ciudad llegó Pedro mientras visitaba a los creyentes?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9:32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ciudad estaba cerca de Jope?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Cesarea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Lida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Tarso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9:38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ciudad estaba cerca de Jope?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9:38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hombres enviaron los discípulos para buscar a Pedro?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9:38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hombres enviaron los discípulos para buscar a Pedro?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9:38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pidieron los mensajeros a Pedro?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fuera sin demora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enviara a Eneas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permaneciera en Lida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escribiera una carta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9:38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fuera sin demora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pidieron los mensajeros a Pedro?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9:38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hizo Pedro al recibir el mensaje?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Esperó hasta el día siguiente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Fue con ellos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Envió a otro discípulo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Regresó a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9:39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Fue con 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Pedro al recibir el mensaje?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9:39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¿Quiénes rodearon a Pedro llorando?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sacerdotes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familiares de Eneas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Las viudas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habitantes de Lida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9:39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Las viudas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¿Quiénes rodearon a Pedro llorando?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9:39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se llamaba el hombre que Pedro encontró en Lida?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Eneas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Felipe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9:33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mostraban las viudas a Pedro?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Las monedas de Tabita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alimentos que repartía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Sus cartas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Las túnicas y vestidos que Tabita había hecho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9:39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Las túnicas y vestidos que Tabita había hecho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mostraban las viudas a Pedro?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9:39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hizo Pedro antes de orar?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Hizo salir a todos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Abrió las ventanas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Envió a buscar a Eneas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Cubrió el cuerpo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9:40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Hizo salir a todos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Pedro antes de orar?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9:40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¿En qué posición oró Pedro?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pie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rodillas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Sentado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el rostro hacia la pared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9:40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 rodillas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posición oró Pedro?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9:40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dijo Pedro al cuerpo de Tabita?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Dorcas, escucha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Tabita, abre los ojos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Tabita, levántate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Mujer, tu fe te ha salvado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9:40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Tabita, levántate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dijo Pedro al cuerpo de Tabita?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9:40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hizo Tabita al escuchar a Pedro?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Comenzó a hablar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Salió de la habitación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Llamó a las viudas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Abrió los ojos y se incorporó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9:40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Abrió los ojos y se incorporó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Tabita al escuchar a Pedro?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9:40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Eneas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 llamaba el hombre que Pedro encontró en Lida?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9:33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ayudó Pedro a Tabita?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Le dio la mano y la levantó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Le llevó alimentos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Le dio agua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Le quitó las vendas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9:41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Le dio la mano y la levantó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ayudó Pedro a Tabita?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9:41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¿Ante quiénes presentó Pedro viva a Tabita?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Ante los gobernantes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Ante los creyentes y las viudas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Ante los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Ante los habitantes de Lida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9:41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Ante los creyentes y las viudas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¿Ante quiénes presentó Pedro viva a Tabita?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9:41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ocurrió cuando la noticia se difundió por Jope?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Pedro regresó a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sacerdotes investigaron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Muchos creyeron en 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gente viajó a Lida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9:42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Muchos creyeron en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ocurrió cuando la noticia se difundió por Jope?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9:42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¿En casa de quién permaneció Pedro en Jope?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Eneas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Tabita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Judas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Simón el curtidor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9:43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 Simón el curtidor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casa de quién permaneció Pedro en Jope?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9:43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Hechos 9: Pedro sana a Eneas y resucita a Tabita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años llevaba Eneas en cama?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Doce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Ocho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Cuarenta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9:33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Ocho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años llevaba Eneas en cama?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9:33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condición padecía Eneas?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Ceguera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Lepra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Sordera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Parálisis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9:33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Parálisis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condición padecía Eneas?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9:33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Hechos 9: Pedro sana a Eneas y resucita a Tabita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