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Hechos 9: Pedro sana a Eneas y resucita a Tabita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dijo Pedro que sanaba a Eneas?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Espíritu de 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Jesucristo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dijo Pedro que sanaba a Eneas?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ordenó Pedro a Eneas?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 al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Levántate y arregla tu cama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Lávate en 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Viaja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Levántate y arregla tu cama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ordenó Pedro a Eneas?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¿Cuándo se levantó Eneas?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día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Después de orar siete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Inmediatamente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Cuando llegó su familia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Inmediatamente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se levantó Eneas?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vieron a Eneas después de su sanidad?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los discípulos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habitantes de Jope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habitantes de Lida y Sarón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habitantes de Lida y Sarón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vieron a Eneas después de su sanidad?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respondieron quienes vieron a Eneas?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volvieron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Fueron a buscar a 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Construyeron una sinagoga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Viajaron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volvieron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respondieron quienes vieron a Eneas?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ciudad llegó Pedro mientras visitaba a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Tarso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 la discípula que vivía en Jope?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Tabita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Lidia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Tabita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la discípula que vivía en Jope?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otro nombre recibía Tabita?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Priscila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Febe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Dorcas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Drusila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Dorcas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otro nombre recibía Tabita?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era conocida Tabita?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sus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enseñar en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viajar con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sus buenas obras y ayuda a los necesitados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 sus buenas obras y ayuda a los necesitados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era conocida Tabita?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le ocurrió a Tabita?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Enfermó y murió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trasladó a Lida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Perdió la vista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 encarcelada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Enfermó y murió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 ocurrió a Tabita?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colocaron el cuerpo de Tabita?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sepulcro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habitación superior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sinagoga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casa de Pedro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una habitación superior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colocaron el cuerpo de Tabita?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ciudad llegó Pedro mientras visitaba a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ciudad estaba cerca de Jope?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Cesarea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Tarso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estaba cerca de Jope?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hombres enviaron los discípulos para buscar a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enviaron los discípulos para buscar a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pidieron los mensajeros a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fuera sin demora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enviara a Eneas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permaneciera en Lida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escribiera una carta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fuera sin demora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pidieron los mensajeros a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Pedro al recibir el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Esperó hasta el día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 con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Envió a otro discípulo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Regresó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Fue con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Pedro al recibir el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rodearon a Pedro llorando?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familiares de Eneas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viudas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habitantes de Lida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Las viudas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rodearon a Pedro llorando?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 el hombre que Pedro encontró en Lida?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Felipe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mostraban las viudas a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monedas de Tabita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alimentos que repartía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cartas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túnicas y vestidos que Tabita había hecho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Las túnicas y vestidos que Tabita había hecho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mostraban las viudas a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Pedro antes de 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Hizo salir a 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Abrió las ventanas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Envió a buscar a Eneas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Cubrió el cuerpo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Hizo salir a todos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Pedro antes de 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posición oró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pie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rodillas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Sentado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el rostro hacia la pared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rodillas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posición oró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Pedro al cuerpo de Tabita?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Dorcas, escucha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Tabita, abre los 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Tabita, levántate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Mujer, tu fe te ha salvado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Tabita, levántate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Pedro al cuerpo de Tabita?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Tabita al escuchar a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Comenzó a hablar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Salió de la habitación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Llamó a las viudas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Abrió los ojos y se incorporó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Abrió los ojos y se incorporó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Tabita al escuchar a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Eneas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el hombre que Pedro encontró en Lida?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ayudó Pedro a Tabita?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dio la mano y la levantó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llevó alimentos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dio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quitó las vendas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 dio la mano y la levantó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ayudó Pedro a Tabita?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¿Ante quiénes presentó Pedro viva a Tabita?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los gobernantes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los creyentes y las viudas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los habitantes de Lida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Ante los creyentes y las viudas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¿Ante quiénes presentó Pedro viva a Tabita?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ocurrió cuando la noticia se difundió por Jope?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Pedro regresó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sacerdotes investigaron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Muchos creyeron en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gente viajó a Lida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Muchos creyeron en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cuando la noticia se difundió por Jope?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casa de quién permaneció Pedro en Jope?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Eneas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Tabita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Judas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Simón el curtidor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Simón el curtidor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casa de quién permaneció Pedro en Jope?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Hechos 9: Pedro sana a Eneas y resucita a Tabita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años llevaba Eneas en cama?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Ocho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llevaba Eneas en cama?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condición padecía Eneas?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Ceguera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Lepra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Sordera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Parálisis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9:33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Parálisis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condición padecía Eneas?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9:33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9: Pedro sana a Eneas y resucita a Tabita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