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9: La conversión de Saulo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rodeó repentinamente a Saulo cerca de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luz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nube oscura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multitud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grupo de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luz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rodeó repentinamente a Saulo cerca de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Saulo cuando apareció la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Corrió hacia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Cayó al suelo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escondió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Cerró los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Cayó al suelo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Saulo cuando apareció la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la voz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¿Adónde vas?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¿Qué estás buscando?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¿Por qué me persigues?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¿Dónde están los discípulos?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¿Por qué me persigues?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la voz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dijo ser la persona perseguida por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Esteban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dijo ser la persona perseguida por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Saulo después de reconocer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Señor, ¿qué quieres que haga?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¿Dónde están mis compañeros?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¿Cómo puedo regresar a Jerusalén?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¿Quién me ha dejado ciego?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Señor, ¿qué quieres que haga?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Saulo después de reconocer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respiraba Saulo contra los discípulos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Amenazas y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Temor y dudas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Orgullo y envidia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Quejas y acusaciones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recibiría Saulo nuevas instrucciones?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 de 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del sumo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Dentro de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recibiría Saulo nuevas instrucciones?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percibieron los hombres que acompañaban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Vieron a Jesús claramente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escucharon 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Oyeron la voz, pero no vieron a nadie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Vieron a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Oyeron la voz, pero no vieron a nadie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percibieron los hombres que acompañaban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entró Saulo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Cabalgando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Siguiendo la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Guiando a sus compañeros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Llevado de la 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Llevado de la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entró Saulo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días permaneció Saulo sin 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permaneció Saulo sin 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dejó de hacer Saulo durante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Dormir y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 y beber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 y escuchar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Caminar y descansar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Comer y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dejó de hacer Saulo durante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Amenazas y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respiraba Saulo contra los discípulos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discípulo que vivía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Felipe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discípulo que vivía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habló el Señor a 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medio de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una carta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través de Saulo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visión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una visión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habló el Señor a 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calle debía ir 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calle Derecha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calle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calle de 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calle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calle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calle debía ir 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casa de quién encontraría Ananías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Judas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Esteban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Judas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casa de quién encontraría Ananías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ciudad era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Tarso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ciudad era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¿Ante quién se presentó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el gobernador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el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el rey Herodes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visto Saulo en una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Pedro predicando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Jesús entrando en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luz sobre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Ananías imponiéndole las 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Ananías imponiéndole las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visto Saulo en una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preocupaba a Ananías acerca de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causado mucho daño a los creyentes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conocía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ciudadano romano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Deseaba regresar a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Había causado mucho daño a los creyentes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preocupaba a Ananías acerca de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autoridad tenía Saulo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Predicar en las sinagogas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Arrestar a quienes invocaban 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Gobernar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 a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Arrestar a quienes invocaban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autoridad tenía Saulo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el Señor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enemigo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maestro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instrumento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futuro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 instrumento escogido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el Señor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¿Ante quiénes llevaría Saulo el nombre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ante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ante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los sacerdotes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gentiles, reyes e 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Ante gentiles, reyes e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quiénes llevaría Saulo el nombre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Ante el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 se presentó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mostraría el Señor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Cuánto tendría que sufrir por 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Cómo recuperar 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Cuándo regresaría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Dónde viviría 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Cuánto tendría que sufrir por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mostraría el Señor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Ananías a Saulo al entrar en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Maestro 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Hermano 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Saulo de 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Siervo escogido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Hermano Saulo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Ananías a Saulo al entrar en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había sido enviado 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llevar a Saulo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darle las cartas del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recuperara la vista y recibiera 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enseñarle en la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Para que recuperara la vista y recibiera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había sido enviado 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cayó de los ojos de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Polvo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Lágrimas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Algo parecido a escamas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Algo parecido a escamas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cayó de los ojos de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Saulo después de recuperar la vista?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bautizado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Entregó sus cartas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Visitó al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 bautizado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Saulo después de recuperar la vista?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ciudad pidió cartas de autorización?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Tarso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después de que Saulo comió?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Comenzó a viajar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Recuperó las fuerzas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Volvió a quedar ciego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Salió de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Recuperó las fuerzas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después de que Saulo comió?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comenzó a predicar Saulo en las sinagogas?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Moisés era el mayor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Jerusalén sería destruida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Jesús es el Hijo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debían obedecer al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Jesús es el Hijo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comenzó a predicar Saulo en las sinagogas?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demostraba Saulo a los judíos de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debía regresar a Tarso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Ananías era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las cartas ya no eran válidas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Jesús es el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Jesús es el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demostraba Saulo a los judíos de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9: La conversión de Saulo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ciudad pidió cartas de autorización?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planeaba hacer con los seguidores del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Expulsarlos de las sinagogas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Obligarlos a pagar tributo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ante el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presos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Llevarlos presos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planeaba hacer con los seguidores del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9: La conversión de Saulo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