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8: Felipe en Samaria y el eunuco etíope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predicó a Cristo en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Felipe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Pedro y a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Felipe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predicó a Cristo en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había en la ciudad por las señales y sanidades?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Gozoso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Gran gozo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Fueron esparcidos por Judea y 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8:6-8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Gran gozo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 en la ciudad por las señales y sanidades?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8:6-8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había asombrado a Samaria con magia?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Felipe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Pedro y a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había asombrado a Samaria con magia?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hicieron hombres y mujeres al creer el mensaje de Felipe?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Anunciaban el evangelio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oración e imposición de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Entraba en las casas y llevaba creyentes a la cárcel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Fueron bautizados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Fueron bautizados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hombres y mujeres al creer el mensaje de Felipe?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quiénes enviaron los apóstoles a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Pedro y a Juan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Tesorero de Candace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Felipe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Pedro y a Juan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enviaron los apóstoles a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consentía en la muerte de Esteban?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Felipe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Pedro y a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recibieron los samaritanos el Espíritu Santo?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Anunciaban el evangelio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oración e imposición de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Fueron bautizados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Entraba en las casas y llevaba creyentes a la cárcel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8:15-17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oración e imposición de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recibieron los samaritanos el Espíritu Santo?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8:15-17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ofreció Simón para obtener el poder de imponer 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Gozoso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ofreció Simón para obtener el poder de imponer 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respondió Pedro acerca del dinero de Simón?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Entraba en las casas y llevaba creyentes a la cárcel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camino desierto de Jerusalén a Gaza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Fueron esparcidos por Judea y 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pereciera con él por querer comprar el don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Que pereciera con él por querer comprar el don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respondió Pedro acerca del dinero de Simón?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hacer Simón con su maldad?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Arrepentirse y rogar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Acércate y júntate a ese carro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camino desierto de Jerusalén a Gaza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una oveja y un cordero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Arrepentirse y rogar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 Simón con su maldad?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camino envió el ángel a Felipe?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Acércate y júntate a ese carro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camino desierto de Jerusalén a Gaza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Arrepentirse y rogar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Fueron esparcidos por Judea y 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camino desierto de Jerusalén a Gaza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camino envió el ángel a Felipe?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consentía en la muerte de Esteban?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cargo tenía el eunuco etíope?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Pedro y a Juan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Felipe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Tesorero de Candace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Tesorero de Candace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cargo tenía el eunuco etíope?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profeta leía el eunuco en su carro?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Gozoso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profeta leía el eunuco en su carro?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dijo el Espíritu a Felipe acerca del carro?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Acércate y júntate a ese carro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Arrepentirse y rogar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camino desierto de Jerusalén a Gaza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oración e imposición de 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Acércate y júntate a ese carro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el Espíritu a Felipe acerca del carro?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preguntó Felipe al oír la lectura?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alguien le enseñara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¿Entiendes lo que lees?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Anunciaban el evangelio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una oveja y un cordero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¿Entiendes lo que lees?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Felipe al oír la lectura?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dijo el eunuco que necesitaba para entender?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Anunciaban el evangelio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¿Entiendes lo que lees?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alguien le enseñara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una oveja y un cordero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alguien le enseñara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el eunuco que necesitaba para entender?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ocurrió con los creyentes por la persecución?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Gran gozo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Fueron esparcidos por Judea y 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Gozoso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camino desierto de Jerusalén a 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animal comparaba Isaías al que fue llevado a la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Arrepentirse y rogar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alguien le enseñara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Anunciaban el evangelio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una oveja y un cordero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una oveja y un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animal comparaba Isaías al que fue llevado a la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anunció Felipe comenzando desde aquella Escritura?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Gozoso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anunció Felipe comenzando desde aquella Escritura?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el eunuco al encontrar agua?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Fueron bautizados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 bautizado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Gran gozo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Ser bautizado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el eunuco al encontrar agua?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continuó su camino el eunuco después del bautismo?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Gran gozo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Fueron esparcidos por Judea y 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Gozoso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Gozoso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continuó su camino el eunuco después del bautismo?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¿Hasta qué ciudad evangelizó Felipe después de aparecer en Azoto?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Antioquía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Mesopotamia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Hasta Cesarea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Hasta Cesarea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¿Hasta qué ciudad evangelizó Felipe después de aparecer en Azoto?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Fueron esparcidos por Judea y Samaria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los creyentes por la persecución?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8: Felipe en Samaria y el eunuco etíope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hacía Saulo con la iglesia?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oración e imposición de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Anunciaban el evangelio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Entraba en las casas y llevaba creyentes a la cárcel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Fueron bautizados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Entraba en las casas y llevaba creyentes a la cárcel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 Saulo con la iglesia?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hacían los creyentes dispersos?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Fueron bautizados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oración e imposición de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Entraba en las casas y llevaba creyentes a la cárcel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Anunciaban el evangelio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Anunciaban el evangelio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hacían los creyentes dispersos?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8: Felipe en Samaria y el eunuco etíope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