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8: Felipe en Samaria y el eunuco etíope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predicó a Cristo en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Felipe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Pedro y a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Felipe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predicó a Cristo en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en la ciudad por las señales y sanidades?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 gozo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esparcidos por Judea y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8:6-8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 gozo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en la ciudad por las señales y sanidades?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8:6-8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había asombrado a Samaria con magia?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Felipe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Pedro y a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había asombrado a Samaria con magia?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hombres y mujeres al creer el mensaje de Felipe?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oración e imposición de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Entraba en las casas y llevaba creyentes a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bautizados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Fueron bautizados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hombres y mujeres al creer el mensaje de Felipe?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enviaron los apóstoles 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Pedro y a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Tesorero de Candace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Felipe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Pedro y a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enviaron los apóstoles 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consentía en la muerte de Esteban?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Felipe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Pedro y a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recibieron los samaritanos 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oración e imposición de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bautizados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Entraba en las casas y llevaba creyentes a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oración e imposición de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recibieron los samaritanos 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ofreció Simón para obtener el poder de imponer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ofreció Simón para obtener el poder de imponer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respondió Pedro acerca del dinero de Simón?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Entraba en las casas y llevaba creyentes a la cárcel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camino desierto de Jerusalén a 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esparcidos por Judea y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pereciera con él por querer comprar el don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pereciera con él por querer comprar el don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Pedro acerca del dinero de Simón?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Simón con su maldad?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Arrepentirse y rogar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Acércate y júntate a ese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camino desierto de Jerusalén a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oveja y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Arrepentirse y rogar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Simón con su maldad?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camino envió el ángel a Felipe?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Acércate y júntate a ese carro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camino desierto de Jerusalén a 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Arrepentirse y rogar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esparcidos por Judea y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camino desierto de Jerusalén a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camino envió el ángel a Felipe?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consentía en la muerte de Esteban?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cargo tenía el eunuco etíope?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Pedro y a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Felipe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Tesorero de Candace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Tesorero de Candace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cargo tenía el eunuco etíope?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profeta leía el eunuco en su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profeta leía el eunuco en su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el Espíritu a Felipe acerca del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Acércate y júntate a ese carro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Arrepentirse y rogar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camino desierto de Jerusalén a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oración e imposición de 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Acércate y júntate a ese carro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el Espíritu a Felipe acerca del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Felipe al oír la lectura?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alguien le enseñara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¿Entiendes lo que lees?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oveja y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¿Entiendes lo que lees?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Felipe al oír la lectura?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el eunuco que necesitaba para entender?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¿Entiendes lo que lees?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alguien le enseñara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oveja y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alguien le enseñara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el eunuco que necesitaba para entender?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los creyentes por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 gozo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esparcidos por Judea y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camino desierto de Jerusalén a 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animal comparaba Isaías al que fue llevado a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Arrepentirse y rogar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alguien le enseñara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oveja y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una oveja y un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comparaba Isaías al que fue llevado a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anunció Felipe comenzando desde aquella Escritura?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anunció Felipe comenzando desde aquella Escritura?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el eunuco al encontrar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bautizados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 bautizado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 gozo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 bautizado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 eunuco al encontrar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continuó su camino el eunuco después del bautismo?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 gozo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esparcidos por Judea y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Gozoso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continuó su camino el eunuco después del bautismo?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qué ciudad evangelizó Felipe después de aparecer en Azoto?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Antioquía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Mesopotamia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Cesarea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qué ciudad evangelizó Felipe después de aparecer en Azoto?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Fueron esparcidos por Judea y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los creyentes por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8: Felipe en Samaria y el eunuco etíope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 Saulo con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oración e imposición de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Entraba en las casas y llevaba creyentes a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bautizados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Entraba en las casas y llevaba creyentes a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Saulo con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los creyentes dispersos?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bautizados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oración e imposición de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Entraba en las casas y llevaba creyentes a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Anunciaban el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creyentes dispersos?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8: Felipe en Samaria y el eunuco etíope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