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7: El discurso y martirio de Esteban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pacto dio Dios a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Jesús, el Hijo del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Egipto para liberar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pacto de la circuncisión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pacto dio Dios a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vendieron los patriarcas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envidia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profeta como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envidia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vendieron los patriarcas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cargo dio Faraón a José?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Gobernador sobre Egipto y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Gobernador sobre Egipto y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dio Faraón a José?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personas de la familia de Jacob fueron llamadas a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Setenta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personas de la familia de Jacob fueron llamadas a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desconocía el nuevo rey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desconocía el nuevo rey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estaba Abraham cuando Dios se le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Mesopotamia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Hasta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fue criado Moisés en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fue criado Moisés en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crió a Moisés como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hija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crió a Moisés como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fue instruido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toda la sabiduría de los egipcios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fue instruido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Moisés cuando visitó a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y 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Moisés cuando visitó a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tierra huyó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Mesopotamia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Madián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tierra huyó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Mesopotamia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estaba Abraham cuando Dios se le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pasó antes de que el ángel apareciera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Otros cuarenta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pasó antes de que el ángel apareciera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apareció el ángel en la llama de una zarza?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Mesopotamia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el 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 del monte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el desierto del monte Sinaí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apareció el ángel en la llama de una zarza?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quitar Moisés porque estaba en tierra santa?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profeta como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calzado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quitar Moisés porque estaba en tierra santa?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dónde envió Dios a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Jesús, el Hijo del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Egipto para liberar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7:34-35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Egipto para liberar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envió Dios a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7:34-35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hizo Moisés prodigios durante la liberación?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Egipto, el Mar Rojo y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hizo Moisés prodigios durante la liberación?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 recibió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dijo Moisés que Dios levantaría?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Jesús, el Hijo del Hombre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profeta como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un profeta como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dijo Moisés que Dios levantaría?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ídolo hicieron los israelitas en el desierto?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becerro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envidia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un profeta como él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7:40-41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becerro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ídolo hicieron los israelitas en el desierto?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7:40-41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edificó casa para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edificó casa para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dijo Esteban que no habita el Altísimo?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templos hechos por manos humanas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templos hechos por manos humanas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dijo Esteban que no habita el Altísimo?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vio Esteban a la diestra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pacto de la circuncisión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Egipto para liberar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calzado de sus pies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Jesús, el Hijo del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7:55-56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Jesús, el Hijo del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vio Esteban a la diestra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7:55-56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Salir de su tierra y de su parentela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 recibió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los pies de quién dejaron sus vestidos los testigos?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pies de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hija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pies de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los pies de quién dejaron sus vestidos los testigos?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Esteban por quienes lo apedreaban?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 siquiera un lugar donde poner el pie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Señor no les tomara en cuenta aquel pecado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7:59-60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el Señor no les tomara en cuenta aquel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Esteban por quienes lo apedreaban?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7:59-60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7: El discurso y martirio de Esteban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 herencia recibió Abraham entonces en Canaán?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Egipto, el Mar Rojo y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Salir de su tierra y de su parentela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 siquiera un lugar donde poner el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toda la sabiduría de los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Ni siquiera un lugar donde poner el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 herencia recibió Abraham entonces en Canaán?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años serían afligidos los descendientes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Otros 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Hechos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Cuatrocientos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serían afligidos los descendientes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Hechos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7: El discurso y martirio de Esteban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