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7: El discurso y martirio de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pacto dio Dios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Egipto para liberar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pacto de la circuncisión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pacto dio Dios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vendieron los patriarcas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envidia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envidia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vendieron los patriarcas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cargo dio Faraón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Gobernador sobre Egipto y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Gobernador sobre Egipto y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dio Faraón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personas de la familia de Jacob fueron llamadas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Setenta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personas de la familia de Jacob fueron llamadas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estaba Abraham cuando Dios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Mesopotamia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fue criado Moisés en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fue criado Moisés en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crió a Moisés como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crió a Moisés como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fue instruido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toda la sabiduría de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fue instruido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Moisés cuando visitó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Moisés cuando visitó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Mesopotamia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Mesopotamia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Abraham cuando Dios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pasó antes de que el ángel apareciera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Otros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pasó antes de que el ángel apareciera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apareció el ángel en la llama de una zarza?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Mesopotamia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desierto del monte Sinaí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apareció el ángel en la llama de una zarza?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quitar Moisés porque estaba en tierra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calzado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quitar Moisés porque estaba en tierra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dónde envió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Egipto para liberar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Egipto para liberar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envió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hizo Moisés prodigios durante la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Egipto, el Mar Rojo y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hizo Moisés prodigios durante la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recibió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dijo Moisés que Dios levantaría?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 profeta como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Moisés que Dios levantaría?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ídolo hicieron los israelitas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envidia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ídolo hicieron los israelitas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edificó casa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edificó casa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dijo Esteban que no habita el Altísimo?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templos hechos por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dijo Esteban que no habita el Altísimo?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vio Esteban a la diestra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Egipto para liberar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7:55-56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Jesús, el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vio Esteban a la diestra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7:55-56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Salir de su tierra y de su parentela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recibió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los pies de quién dejaron sus vestidos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pies de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los pies de quién dejaron sus vestidos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Esteban por quienes lo apedreaban?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 siquiera un lugar donde poner el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Señor no les tomara en cuenta aquel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7:59-60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el Señor no les tomara en cuenta aquel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Esteban por quienes lo apedreaban?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7:59-60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7: El discurso y martirio de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 herencia recibió Abraham entonces en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 siquiera un lugar donde poner el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 siquiera un lugar donde poner el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 herencia recibió Abraham entonces en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serían afligidos los descendientes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serían afligidos los descendientes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7: El discurso y martirio de Esteban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