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6: Los siete servidores y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se dedicarían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oración y al ministerio de la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dedicarían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descrito como lleno de fe y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Esteban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descrito como lleno de fe y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de los siete era prosélito de Antioquía?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Nicolás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los siete era prosélito de Antioquía?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impusieron las manos sobre los siete?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impusieron las manos sobre los siete?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queja surgió entre los creyentes de habla griega?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obedecía también a la fe en gran número?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obedecía también a la fe en gran número?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Esteban entre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Grandes prodigios y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Esteban entre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comenzó a discutir con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concilio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casa de María, madre de 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sinagoga de los libertos y otros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comenzó a discutir con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podían resistir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la sabiduría y el Espíritu con que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podían resistir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opositores para acusar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Sobornaron testigos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opositores para acusar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sus viudas eran desatendidas en la distribución diaria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queja surgió entre los creyentes de habla griega?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quiénes dijeron que Esteban había blasfemado?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Contra Moisés y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dijeron que Esteban había blasfemado?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qué cuerpo llevaron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Areópago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el concilio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qué cuerpo llevaron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dijeron los testigos falsos sobre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destruiría el templo y cambiaría las costumbres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testigos falsos sobre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vieron el rostro de Esteban los miembros del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el rostro de un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vieron el rostro de Esteban los miembros del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6: Los siete servidores y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debían abandonar los doce para servir a las mesas?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debían abandonar los doce para servir a las mesas?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varones debían escoger para atender aquella tarea?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debían escoger para atender aquella tarea?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cualidades debían tener los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Buen testimonio, Espíritu Santo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cualidades debían tener los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6: Los siete servidores y Esteban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