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5: Ananías, Safira y la valentía de los apóstoles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después llegó Safira sin saber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Unas tres horas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tres sábados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Otros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Unas tres horas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después llegó Safira sin saber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Pedro a Safira acerca del terreno?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violencia, por temor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lo habían vendido por aquella cantidad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 lo habían vendido por aquella cantidad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Pedro a Safira acerca del terreno?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estaban a la puerta después de la mentira de Safira?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las ciudades vecinas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jóvenes que habían sepultado a su esposo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jóvenes que habían sepultado a su esposo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estaban a la puerta después de la mentira de Safira?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vino sobre toda la iglesia por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Gran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vino sobre toda la iglesia por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pórtico se reunían unánimes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pórtico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escuela de Tiranno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Antioquía de Pisidia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pórtico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pórtico se reunían unánimes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matrimonio vendió una propiedad y retuvo parte del precio?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las ciudades vecinas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jóvenes que habían sepultado a su esposo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esperaban algunos que cubriera a los enfermos?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sombra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esposa Safira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Príncipe y Salvador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sombra de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esperaban algunos que cubriera a los enfermos?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traían enfermos y atormentados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jóvenes que habían sepultado a su esposo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las ciudades vecinas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las ciudades vecinas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traían enfermos y atormentados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llenó al sumo sacerdote y a los saduceos?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llenó al sumo sacerdote y a los saduceos?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abrió de noche las puertas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sombra de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esposa Safira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abrió de noche las puertas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debían anunciar los apóstoles las palabras de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esposa Safira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debían anunciar los apóstoles las palabras de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Ananías y Safira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matrimonio vendió una propiedad y retuvo parte del precio?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encontraron la cárcel cuando fueron a buscar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necesario obedecer 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ser considerados dignos de sufrir por el nombre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Cerrada con seguridad y con guardias en las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encontraron la cárcel cuando fueron a buscar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llevó el capitán a los apóstoles ante 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 y por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lo habían vendido por aquella cantidad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Espíritu Santo y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violencia, por temor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Sin violencia, por temor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llevó el capitán a los apóstoles ante 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principio declaró Pedro ante 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necesario obedecer 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ser considerados dignos de sufrir por el nombre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Es necesario obedecer a Dios antes que a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principio declaró Pedro ante 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¿Como qué exaltó Dios a Jesús con su diestra?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Espíritu Santo y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Príncipe y 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 y por 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Príncipe y Salvador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¿Como qué exaltó Dios a Jesús con su diestra?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fariseo y maestro de la ley aconsejó prudencia?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Gamaliel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Gamaliel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fariseo y maestro de la ley aconsejó prudencia?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sabía que Ananías había retenido parte del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sombra de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esposa Safira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reunió alrededor de cuatrocientos seguidores antes de morir?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Gamaliel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reunió alrededor de cuatrocientos seguidores antes de morir?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se levantó en los días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el galileo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Gamaliel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Ananías y Safira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Judas el galileo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se levantó en los días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advirtió Gamaliel si la obra provenía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necesario obedecer a Dios antes que a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lo habían vendido por aquella cantidad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podrían destruirla y lucharían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advirtió Gamaliel si la obra provenía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 alegraron los apóstoles después de ser azotados?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necesario obedecer 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Cerrada con seguridad y con guardias en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ser considerados dignos de sufrir por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podrían destruirla y lucharían contra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 ser considerados dignos de sufrir por 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alegraron los apóstoles después de ser azotados?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enseñaban y predicaban cada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Espíritu Santo y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Príncipe y 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violencia, por temor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 y por las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templo y por las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enseñaban y predicaban cada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esposa Safira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sabía que Ananías había retenido parte del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5: Ananías, Safira y la valentía de los apóstoles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dijo Pedro que Ananías había mentido?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 y por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Príncipe y 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Espíritu Santo y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Espíritu Santo y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dijo Pedro que Ananías había mentido?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Ananías al oír las palabras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ángel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Cayó y murió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Cayó y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Ananías al oír las palabras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5: Ananías, Safira y la valentía de los apóstoles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