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4: Pedro y Juan ante el concilio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preguntó el concilio a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qué poder o en qué nombre habían actuado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hombre sanado estaba de pie con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Vendían posesiones y repartían según la necesidad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resurrección de los muertos en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qué poder o en qué nombre habían actuado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el concilio a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quién estaba lleno Pedro al responder?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lugar tembló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un corazón y un alma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pusieron en la cárcel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estaba lleno Pedro al responder?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nombre dijo Pedro que el hombre había sido sanado?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 o enseñar en el nombre de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 la palabra con toda valentía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nombre de Jesucristo de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resurrección de los muertos en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nombre de Jesucristo de Nazaret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nombre dijo Pedro que el hombre había sido sanado?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llegó a ser la piedra rechazada por los edificadores?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Dios antes que a los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habían estado con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Alzó unánime la voz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piedra principal del ángulo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piedra principal del ángulo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llegó a ser la piedra rechazada por los edificadores?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afirmó Pedro que se encuentra la salvación?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ningún otro nombre sino en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Dios antes que a los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que habían visto y oído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 la palabra con toda valentía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ningún otro nombre sino en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afirmó Pedro que se encuentra la salvación?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interrumpieron a Pedro y Juan mientras hablaban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sacerdotes, el capitán del templo y los saduceos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Herodes, Pilato, los gentiles y el pueblo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Bernabé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Algunos creyentes de la secta de 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reconocieron las autoridades acerca de Pedro y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que habían visto y oído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habían estado con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Alzó unánime la voz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pusieron en la cárcel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habían estado con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reconocieron las autoridades acerca de Pedro y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evidencia impedía que el concilio negara el milagro?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resurrección de los muertos en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 o enseñar en el nombre de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hombre sanado estaba de pie con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nombre de Jesucristo de 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hombre sanado estaba de pie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evidencia impedía que el concilio negara el milagro?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prohibieron las autoridades a Pedro y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resurrección de los muertos en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nombre de Jesucristo de 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hombre sanado estaba de pie con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 o enseñar en el nombre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Hablar o enseñar en el nombre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prohibieron las autoridades a Pedro y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dijeron los apóstoles que debían obedecer?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Dios antes que a los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que habían visto y oído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ningún otro nombre sino en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piedra principal del ángulo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Dios antes que a los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dijeron los apóstoles que debían obedecer?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 podían dejar de anunciar Pedro y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Dios antes que a los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que habían visto y oído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ningún otro nombre sino en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Alzó unánime la voz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que habían visto y oído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podían dejar de anunciar Pedro y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Los sacerdotes, el capitán del templo y los saduceos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interrumpieron a Pedro y Juan mientras hablaban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edad tenía el hombre que había sido sanado?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Unos cinco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Más de 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tres sábados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Más de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edad tenía el hombre que había sido sanado?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la iglesia al escuchar las amenazas?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pusieron en la cárcel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que habían visto y oído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habían estado con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Alzó unánime la voz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Alzó unánime la voz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la iglesia al escuchar las amenazas?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se habían unido contra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Herodes, Pilato, los gentiles y el pueblo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sacerdotes, el capitán del templo y los saduceos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Bernabé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Algunos creyentes de la secta de 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Herodes, Pilato, los gentiles y el pueblo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se habían unido contra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pidieron los creyentes frente a las amenazas?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ningún otro nombre sino en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 la palabra con toda valentía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nombre de Jesucristo de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 o enseñar en el nombre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Hablar la palabra con toda valentía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pidieron los creyentes frente a las amenazas?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en el lugar después de la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un corazón y un alma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lugar tembló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pusieron en la cárcel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lugar tembló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en el lugar después de la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enseñanza molestaba especialmente a los saduceos?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hombre sanado estaba de pie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resurrección de los muertos en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 o enseñar en 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nombre de Jesucristo de 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era la multitud de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pusieron en la cárcel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que habían visto y oído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Alzó unánime la voz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un corazón y un alma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un corazón y un alma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era la multitud de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atendían las necesidades entre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Vendían posesiones y repartían según la necesidad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qué poder o en qué nombre habían actuado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hombre sanado estaba de pie con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resurrección de los muertos en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4:34-35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Vendían posesiones y repartían según la necesidad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atendían las necesidades entre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4:34-35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levita de Chipre vendió una heredad y entregó 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Herodes, Pilato, los gentiles y el pueblo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Bernabé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sacerdotes, el capitán del templo y los saduceos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Tarso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4:36-37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Bernabé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levita de Chipre vendió una heredad y entregó 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4:36-37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4: Pedro y Juan ante el concilio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resurrección de los muertos en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enseñanza molestaba especialmente a los saduceos?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con Pedro y Juan hasta el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Alzó unánime la voz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que habían visto y oído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pusieron en la cárcel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habían estado con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pusieron en la cárcel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con Pedro y Juan hasta el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¿Aproximadamente cuántos hombres habían creído?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Más de 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Unos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Unos cinco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¿Aproximadamente cuántos hombres habían creído?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4: Pedro y Juan ante el concilio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