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Hechos 3: Pedro sana al cojo del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dijo Pedro que no tenía?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Plata ni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hubiera ocurrido por su propio poder o piedad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ignorancia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Levántate y anda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Plata ni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Pedro que no tenía?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orden dio Pedro en el nombre de Jesús de Nazaret?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Arrepentirse y convertirse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Levántate y anda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la mano derecha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ignorancia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Levántate y anda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orden dio Pedro en el nombre de Jesús de Nazaret?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qué mano tomó Pedro al hombre para levantarlo?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Anduvo, saltó y alabó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Autor de la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la mano derecha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Levántate y anda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la mano derecha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mano tomó Pedro al hombre para levantarlo?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el hombre al entrar al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la mano derecha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el vientre de su madre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fe en el nombre de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Anduvo, saltó y alabó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Anduvo, saltó y alabó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el hombre al entrar al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pórtico se reunió el pueblo alrededor de Pedro y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pórtico de 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puerta Hermosa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escuela de Tiranno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Acéldama, Campo de Sangre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el pórtico de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pórtico se reunió el pueblo alrededor de Pedro y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qué hora subían Pedro y Juan al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 hora novena, la hora de la oración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más de ocho o diez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más de doce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Cinco días después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negó Pedro acerca de la sanidad?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Plata ni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hubiera ocurrido por su propio poder o piedad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en ella serían benditas todas las familias de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Anduvo, saltó y alabó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hubiera ocurrido por su propio poder o piedad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negó Pedro acerca de la sanidad?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 había glorificado el Dios de Abraham, Isaac y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un homicida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Samuel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su Hijo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Ante Pilato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su Hijo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había glorificado el Dios de Abraham, Isaac y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¿Ante quién negó el pueblo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un homicida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su Hijo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Ante Pilato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Ante Pilato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¿Ante quién negó el pueblo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 pidió el pueblo en lugar del Santo y Justo?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un homicida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Samuel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Ante Pilato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su Hijo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un homicida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pidió el pueblo en lugar del Santo y Justo?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título dio Pedro a Jesús en contraste con el homicida?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la mano derecha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Autor de la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Levántate y anda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ignorancia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Autor de la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título dio Pedro a Jesús en contraste con el homicida?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la hora novena, la hora de la oración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hora subían Pedro y Juan al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dio completa sanidad al hombre?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el vientre de su madre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Arrepentirse y convertirse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fe en el nombre de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Anduvo, saltó y alabó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fe en el nombre de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dio completa sanidad al hombre?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dijo Pedro que habían actuado ellos y sus gobernantes?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Plata ni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Levántate y anda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la mano derecha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ignorancia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 ignorancia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dijo Pedro que habían actuado ellos y sus gobernantes?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debían hacer para que sus pecados fueran borrados?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Arrepentirse y convertirse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Levántate y anda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fe en el nombre de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Anduvo, saltó y alabó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Arrepentirse y convertirse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debían hacer para que sus pecados fueran borrados?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profeta anunció que Dios levantaría otro profeta como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Ante Pilato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un homicida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3:22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profeta anunció que Dios levantaría otro profeta como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3:22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¿Desde qué profeta se habían anunciado aquellos días?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un homicida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Ante Pilato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su Hijo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3:24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Desde Samuel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¿Desde qué profeta se habían anunciado aquellos días?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3:24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¿Desde cuándo era cojo el hombre llevado al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Anduvo, saltó y alabó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el vientre de su madre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fe en el nombre de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Arrepentirse y convertirse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prometió Dios a Abraham acerca de su descendencia?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hubiera ocurrido por su propio poder o piedad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Desde el vientre de su madre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Anduvo, saltó y alabó 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en ella serían benditas todas las familias de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3:25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Que en ella serían benditas todas las familias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prometió Dios a Abraham acerca de su descendencia?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3:25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Hechos 3: Pedro sana al cojo del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Desde el vientre de su madre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¿Desde cuándo era cojo el hombre llevado al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se llamaba la puerta donde colocaban al hombre?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pórtico de 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aposento alto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puerta Hermosa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Ante el concilio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puerta Hermosa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llamaba la puerta donde colocaban al hombre?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pedía el hombre a quienes entraban al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Plata ni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ignorancia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Levántate y anda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Limosna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3:2-3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Limosna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pedía el hombre a quienes entraban al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3:2-3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3: Pedro sana al cojo del templo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