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3: Pedro sana al cojo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Pedro que no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hubiera ocurrido por su propio poder o piedad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Plata ni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Pedro que no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dio Pedro en el nombre de Jesús de Nazaret?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Arrepentirse y convertirse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Levántate y anda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Pedro en el nombre de Jesús de Nazaret?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mano tomó Pedro al hombre para levantarlo?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Autor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la mano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mano tomó Pedro al hombre para levantarlo?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hombre al entrar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fe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Anduvo, saltó y alabó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hombre al entrar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pórtico se reunió el pueblo alrededor de Pedro y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pórtico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puerta Hermosa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escuela de Tiranno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pórtico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pórtico se reunió el pueblo alrededor de Pedro y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hora subían Pedro y Juan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hora novena, la hora de la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más de ocho o 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más de 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días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negó Pedro acerca de la sanidad?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hubiera ocurrido por su propio poder o piedad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en ella serían benditas todas las familias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hubiera ocurrido por su propio poder o piedad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negó Pedro acerca de la sanidad?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había glorificado el Dios de Abraham, Isaac y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Hijo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su Hijo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había glorificado el Dios de Abraham, Isaac y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¿Ante quién negó el pueblo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Hijo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Pilato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negó el pueblo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pidió el pueblo en lugar del Santo y Justo?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Hijo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 homicida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pidió el pueblo en lugar del Santo y Justo?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título dio Pedro a Jesús en contraste con el homicida?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Autor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Autor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título dio Pedro a Jesús en contraste con el homicida?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hora novena, la hora de la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hora subían Pedro y Juan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dio completa sanidad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Arrepentirse y convertirse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fe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fe en 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dio completa sanidad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dijo Pedro que habían actuado ellos y sus gobernantes?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ignorancia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dijo Pedro que habían actuado ellos y sus gobernantes?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hacer para que sus pecados fueran borrados?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Arrepentirse y convertirse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fe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Arrepentirse y convertirse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para que sus pecados fueran borrados?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profeta anunció que Dios levantaría otro profeta como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profeta anunció que Dios levantaría otro profeta como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qué profeta se habían anunciado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Hijo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profeta se habían anunciado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cuándo era cojo el hombre llevado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fe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Arrepentirse y convertirse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Dios a Abraham acerca de su descendencia?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hubiera ocurrido por su propio poder o piedad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en ella serían benditas todas las familias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en ella serían benditas todas las familias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a Abraham acerca de su descendencia?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3: Pedro sana al cojo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el vientre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cuándo era cojo el hombre llevado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la puerta donde colocaban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pórtico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puerta Hermosa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concilio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puerta Hermosa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puerta donde colocaban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pedía el hombre a quienes entraban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Limosna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Limosna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pedía el hombre a quienes entraban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3: Pedro sana al cojo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