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28: Pablo en Malta y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Pablo con la víbora?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La sacudió en el fuego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con la víbora?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pensaron después al ver que Pablo no sufría daño?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era un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pensaron después al ver que Pablo no sufría daño?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hospedó al grupo durante tres 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Publio, el principal de la isla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hospedó al grupo durante tres 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enfermedades tenía el padre de Publio?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Fiebre y disentería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enfermedades tenía el padre de Publio?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Pablo antes de sanar al padre de Publio?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Oró y le impuso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antes de sanar al padre de Publio?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se llamaba la isla donde llegaron después del naufragio?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Malta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demás enfermos de Malta?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Vinieron y fueron sanados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demás enfermos de Malta?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 tiempo permanecieron en Malta?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años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Catorce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Tres meses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Cuatrocientos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Tres meses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 tiempo permanecieron en Malta?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insignia tenía la nave alejandrina que tomaron?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Fiebre y disentería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Cástor y Pólux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Cástor y Pólux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insignia tenía la nave alejandrina que tomaron?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¿Hasta qué dos lugares salieron los hermanos de Roma a recibir a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Hasta el Foro de Apio y las Tres Tabernas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¿Hasta qué dos lugares salieron los hermanos de Roma a recibir a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reaccionó Pablo al ver a los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dios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 gracias a Dios y cobró ánimo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reaccionó Pablo al ver a los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Malta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se llamaba la isla donde llegaron después del naufragio?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vivió Pablo al llegar a Roma?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Publio, el principal de la isla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Aparte, custodiado por un soldado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vivió Pablo al llegar a Roma?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qué dijo Pablo que llevaba una cadena?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la esperanza de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Por la esperanza de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dijo Pablo que llevaba una cadena?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¿Cómo reaccionaron los dirigentes judíos al mensaje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Unos creyeron y otros 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Oró y le impuso las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Vinieron y fueron sanados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sacudió en el fuego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Unos creyeron y otros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reaccionaron los dirigentes judíos al mensaje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hizo Pablo durante dos años en su casa alquilada?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Encendieron un fuego y los recibieron por la lluvia y el frío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Predicó el reino de Dios y enseñó acerca de Jesús con libertad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28:30-31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Predicó el reino de Dios y enseñó acerca de Jesús con libertad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hizo Pablo durante dos años en su casa alquilada?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28:30-31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28: Pablo en Malta y Roma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hicieron los habitantes por los náufragos?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Predicó el reino de Dios y enseñó acerca de Jesús con libertad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Encendieron un fuego y los recibieron por la lluvia y el frío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B. Encendieron un fuego y los recibieron por la lluvia y el frío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hicieron los habitantes por los náufragos?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salió del fuego y se prendió de la mano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nube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cinturón de Pablo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Una víbora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La puerta de hierro que daba 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Una víbora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salió del fuego y se prendió de la mano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pensaron primero los habitantes acerca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Hasta el Foro de Apio y las Tres Tabernas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Aparte, custodiado por un soldado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Dio gracias a Dios y cobró ánimo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era un asesino perseguido por la justicia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Hechos 28:4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era un asesino perseguido por la justicia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pensaron primero los habitantes acerca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Hechos 28:4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28: Pablo en Malta y Roma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