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28: Pablo en Malta y Roma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Pablo con la víbora?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sacudió en el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Unos creyeron y otros 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Oró y le impuso las 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Vinieron y fueron sanados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28:5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sacudió en el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Pablo con la víbora?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28:5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pensaron después al ver que Pablo no sufría daño?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Dio gracias a Dios y cobró ánimo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era un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Cástor y Pólux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Fiebre y disentería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28:6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era un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pensaron después al ver que Pablo no sufría daño?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28:6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hospedó al grupo durante tres días?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Dio gracias a Dios y cobró ánimo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Aparte, custodiado por un soldado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Publio, el principal de la isla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la esperanza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28:7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Publio, el principal de la isla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hospedó al grupo durante tres días?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28:7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enfermedades tenía el padre de Publio?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sacudió en el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era un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Unos creyeron y otros 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Fiebre y disentería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28:8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Fiebre y disentería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enfermedades tenía el padre de Publio?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28:8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Pablo antes de sanar al padre de Publio?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Oró y le impuso las 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Vinieron y fueron sanados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la esperanza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Unos creyeron y otros 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28:8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Oró y le impuso las 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Pablo antes de sanar al padre de Publio?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28:8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 llamaba la isla donde llegaron después del naufragio?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Malta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Cástor y Pólux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era un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Fiebre y disentería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28:1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hicieron los demás enfermos de Malta?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Oró y le impuso las 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Vinieron y fueron sanados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la esperanza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Unos creyeron y otros 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28:9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Vinieron y fueron sanados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hicieron los demás enfermos de Malta?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28:9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 tiempo permanecieron en Malta?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Catorce noches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meses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Cuatrocientos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28:11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Tres meses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tiempo permanecieron en Malta?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28:11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insignia tenía la nave alejandrina que tomaron?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era un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Fiebre y disentería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sacudió en el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Cástor y Pólux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28:11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Cástor y Pólux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insignia tenía la nave alejandrina que tomaron?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28:11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¿Hasta qué dos lugares salieron los hermanos de Roma a recibir 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el Foro de Apio y las Tres Tabernas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era un asesino perseguido por la justicia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Aparte, custodiado por un soldado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Dio gracias a Dios y cobró ánimo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28:15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Hasta el Foro de Apio y las Tres Tabernas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¿Hasta qué dos lugares salieron los hermanos de Roma a recibir 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28:15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reaccionó Pablo al ver a los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era un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Dio gracias a Dios y cobró ánimo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Aparte, custodiado por un soldado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Publio, el principal de la isla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28:15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Dio gracias a Dios y cobró ánimo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reaccionó Pablo al ver a los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28:15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Malta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llamaba la isla donde llegaron después del naufragio?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28:1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vivió Pablo al llegar a Roma?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Dio gracias a Dios y cobró ánimo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Publio, el principal de la isla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Aparte, custodiado por un soldado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la esperanza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28:16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Aparte, custodiado por un soldado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vivió Pablo al llegar a Roma?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28:16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dijo Pablo que llevaba una cadena?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Oró y le impuso las 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Vinieron y fueron sanados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Unos creyeron y otros 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la esperanza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28:20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 la esperanza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dijo Pablo que llevaba una cadena?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28:20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reaccionaron los dirigentes judíos al mensaje de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Unos creyeron y otros 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Oró y le impuso las 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Vinieron y fueron sanados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sacudió en el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28:24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Unos creyeron y otros 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reaccionaron los dirigentes judíos al mensaje de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28:24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Pablo durante dos años en su casa alquilada?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Encendieron un fuego y los recibieron por la lluvia y el frío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Predicó el reino de Dios y enseñó acerca de Jesús con libertad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era un asesino perseguido por la justicia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el Foro de Apio y las Tres Tabernas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28:30-31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Predicó el reino de Dios y enseñó acerca de Jesús con libertad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Pablo durante dos años en su casa alquilada?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28:30-31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28: Pablo en Malta y Roma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hicieron los habitantes por los náufragos?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Predicó el reino de Dios y enseñó acerca de Jesús con libertad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Encendieron un fuego y los recibieron por la lluvia y el frío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era un asesino perseguido por la justicia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el Foro de Apio y las Tres Tabernas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28:2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Encendieron un fuego y los recibieron por la lluvia y el frío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hicieron los habitantes por los náufragos?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28:2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salió del fuego y se prendió de la mano de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nube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cinturón de Pablo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víbora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puerta de hierro que daba a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28:3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 víbora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salió del fuego y se prendió de la mano de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28:3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pensaron primero los habitantes acerca de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el Foro de Apio y las Tres Tabernas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Aparte, custodiado por un soldado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Dio gracias a Dios y cobró ánimo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era un asesino perseguido por la justicia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28:4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Que era un asesino perseguido por la justicia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pensaron primero los habitantes acerca de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28:4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28: Pablo en Malta y Roma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