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Hechos 27: El naufragio camino a Roma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dónde era la nave que tomaron en Mira?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Alejandría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Buenos Puertos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Ante César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Euroclidón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Alejandría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dónde era la nave que tomaron en Mira?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se llamaba el puerto de Creta donde se detuvieron?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Alejandría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Buenos Puertos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Ante César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Euroclidón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Buenos Puertos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llamaba el puerto de Creta donde se detuvieron?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advirtió Pablo acerca de continuar el viaje?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Visitar a sus amigos y recibir atención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perdió toda esperanza de salvarse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habría daño para la carga, la nave y las vidas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Dio gracias a Dios delante de todos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habría daño para la carga, la nave y las vidas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advirtió Pablo acerca de continuar el viaje?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quiénes creyó el centurión en vez de 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ángel del Dios a quien servía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Matarlos para que no escaparan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quería salvar a Pablo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piloto y al dueño de la nave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Al piloto y al dueño de la nave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creyó el centurión en vez de 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se llamaba el viento tempestuoso que golpeó la nave?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Euroclidón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Ante César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Aristarco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Italia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Euroclidón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llamaba el viento tempestuoso que golpeó la nave?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qué país decidieron enviar a Pablo por barco?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Italia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Aristarco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Ante César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Euroclidón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hicieron con parte de la carga durante la tormenta?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amarras del bote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arrojaron al 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Buenos Puertos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Alejandría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27:18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arrojaron al 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hicieron con parte de la carga durante la tormenta?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27:18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ocurrió después de muchos días sin sol ni estrellas?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Dio gracias a Dios delante de todos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Visitar a sus amigos y recibir atención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perdió toda esperanza de salvarse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ángel del Dios a quien servía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27:20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 perdió toda esperanza de salvarse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ocurrió después de muchos días sin sol ni estrellas?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27:20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se presentó a Pablo durante la noche?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piloto y al dueño de la nave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Matarlos para que no escaparan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Dio gracias a Dios delante de todos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ángel del Dios a quien servía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27:23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 ángel del Dios a quien servía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se presentó a Pablo durante la noche?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27:23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¿Ante quién debía comparecer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Ante César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ninguno perdería la 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Euroclidón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Aristarco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27:24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Ante César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¿Ante quién debía comparecer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27:24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prometió Dios acerca de quienes navegaban con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Ante César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ninguno perdería la 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quería salvar a Pablo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Matarlos para que no escaparan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27:24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ninguno perdería la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prometió Dios acerca de quienes navegaban con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27:24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Italia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país decidieron enviar a Pablo por barco?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¿Cuántas noches habían pasado a la deriva cuando se acercaron 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Doscientas setenta y seis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meses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Catorce noches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Cuatrocientos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27:27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Catorce noches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noches habían pasado a la deriva cuando se acercaron 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27:27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¿Cuántas anclas echaron desde la popa?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Julio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Italia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27:29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anclas echaron desde la popa?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27:29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cortaron los soldados para impedir que los marineros escaparan?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amarras del bote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arrojaron al 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Buenos Puertos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Alejandría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27:30-32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Las amarras del bote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cortaron los soldados para impedir que los marineros escaparan?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27:30-32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Pablo antes de comer pan?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perdió toda esperanza de salvarse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Dio gracias a Dios delante de todos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ángel del Dios a quien servía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Visitar a sus amigos y recibir atención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27:35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Dio gracias a Dios delante de todos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Pablo antes de comer pan?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27:35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¿Cuántas personas había en la nave?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Catorce noches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Unos ciento veinte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Doscientas setenta y seis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Más de cuarenta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27:37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Doscientas setenta y seis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personas había en la nave?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27:37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se llamaba el centurión encargado de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Julio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Italia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querían hacer los soldados con los presos al encallar?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piloto y al dueño de la nave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quería salvar a Pablo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ángel del Dios a quien servía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Matarlos para que no escaparan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27:42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Matarlos para que no escaparan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querían hacer los soldados con los presos al encallar?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27:42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el centurión impidió que mataran a los presos?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quería salvar a Pablo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ninguno perdería la 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Matarlos para que no escaparan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piloto y al dueño de la nave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27:43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quería salvar a Pablo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el centurión impidió que mataran a los presos?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27:43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lograron llegar a salvo 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Julio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Italia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27:44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lograron llegar a salvo 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27:44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Hechos 27: El naufragio camino a Roma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Julio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llamaba el centurión encargado de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macedonio de Tesalónica viajaba con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Ante César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Euroclidón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Aristarco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Italia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Aristarco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macedonio de Tesalónica viajaba con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permitió Julio a Pablo en Sidón?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perdió toda esperanza de salvarse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Dio gracias a Dios delante de todos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ángel del Dios a quien servía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Visitar a sus amigos y recibir atención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Visitar a sus amigos y recibir atención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permitió Julio a Pablo en Sidón?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27: El naufragio camino a Roma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