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  <p:sldId id="299" r:id="rId50"/>
    <p:sldId id="300" r:id="rId51"/>
    <p:sldId id="301" r:id="rId52"/>
    <p:sldId id="302" r:id="rId53"/>
  </p:sldIdLst>
  <p:sldSz cx="6858000" cy="12191695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Relationship Id="rId50" Type="http://schemas.openxmlformats.org/officeDocument/2006/relationships/slide" Target="slides/slide44.xml"/><Relationship Id="rId51" Type="http://schemas.openxmlformats.org/officeDocument/2006/relationships/slide" Target="slides/slide45.xml"/><Relationship Id="rId52" Type="http://schemas.openxmlformats.org/officeDocument/2006/relationships/slide" Target="slides/slide46.xml"/><Relationship Id="rId53" Type="http://schemas.openxmlformats.org/officeDocument/2006/relationships/slide" Target="slides/slide47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02A5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4C5FC7"/>
          </a:solidFill>
          <a:ln>
            <a:solidFill>
              <a:srgbClr val="4C5FC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6C453"/>
          </a:solidFill>
          <a:ln>
            <a:solidFill>
              <a:srgbClr val="F6C45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Hechos 27: El naufragio camino a Roma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E2E7FF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¿De dónde era la nave que tomaron en Mira?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De Alejandría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Buenos Puertos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Ante César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Euroclidón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Hechos 27:6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De Alejandría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¿De dónde era la nave que tomaron en Mira?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Hechos 27:6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¿Cómo se llamaba el puerto de Creta donde se detuvieron?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De Alejandría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Buenos Puertos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Ante César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Euroclidón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Hechos 27:8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Buenos Puertos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¿Cómo se llamaba el puerto de Creta donde se detuvieron?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Hechos 27:8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advirtió Pablo acerca de continuar el viaje?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Visitar a sus amigos y recibir atención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Se perdió toda esperanza de salvarse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182044"/>
                </a:solidFill>
                <a:latin typeface="Arial"/>
              </a:rPr>
              <a:t>Que habría daño para la carga, la nave y las vidas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Dio gracias a Dios delante de todos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Hechos 27:10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C. Que habría daño para la carga, la nave y las vidas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advirtió Pablo acerca de continuar el viaje?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Hechos 27:10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¿A quiénes creyó el centurión en vez de a Pablo?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Un ángel del Dios a quien servía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Matarlos para que no escaparan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Porque quería salvar a Pablo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Al piloto y al dueño de la nave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Hechos 27:11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Al piloto y al dueño de la nave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¿A quiénes creyó el centurión en vez de a Pablo?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Hechos 27:11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¿Cómo se llamaba el viento tempestuoso que golpeó la nave?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Euroclidón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Ante César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Aristarco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 Italia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Hechos 27:14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Euroclidón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¿Cómo se llamaba el viento tempestuoso que golpeó la nave?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Hechos 27:14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¿A qué país decidieron enviar a Pablo por barco?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 Italia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Aristarco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Ante César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Euroclidón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Hechos 27:1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hicieron con parte de la carga durante la tormenta?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Las amarras del bote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La arrojaron al mar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Buenos Puertos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De Alejandría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Hechos 27:18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La arrojaron al mar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hicieron con parte de la carga durante la tormenta?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Hechos 27:18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ocurrió después de muchos días sin sol ni estrellas?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Dio gracias a Dios delante de todos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Visitar a sus amigos y recibir atención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Se perdió toda esperanza de salvarse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Un ángel del Dios a quien servía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Hechos 27:20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Se perdió toda esperanza de salvarse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ocurrió después de muchos días sin sol ni estrellas?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Hechos 27:20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¿Quién se presentó a Pablo durante la noche?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Al piloto y al dueño de la nave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Matarlos para que no escaparan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Dio gracias a Dios delante de todos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Un ángel del Dios a quien servía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Hechos 27:23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Un ángel del Dios a quien servía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¿Quién se presentó a Pablo durante la noche?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Hechos 27:23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¿Ante quién debía comparecer Pablo?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Ante César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Que ninguno perdería la vida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Euroclidón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Aristarco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Hechos 27:24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Ante César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¿Ante quién debía comparecer Pablo?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Hechos 27:24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prometió Dios acerca de quienes navegaban con Pablo?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Ante César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Que ninguno perdería la vida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Porque quería salvar a Pablo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Matarlos para que no escaparan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Hechos 27:24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Que ninguno perdería la vida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prometió Dios acerca de quienes navegaban con Pablo?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Hechos 27:24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A Italia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¿A qué país decidieron enviar a Pablo por barco?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Hechos 27:1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¿Cuántas noches habían pasado a la deriva cuando se acercaron a tierra?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Doscientas setenta y seis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Tres meses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Catorce noches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Cuatrocientos años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Hechos 27:27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Catorce noches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¿Cuántas noches habían pasado a la deriva cuando se acercaron a tierra?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Hechos 27:27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¿Cuántas anclas echaron desde la popa?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Todos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Julio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 Italia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Cuatro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Hechos 27:29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Cuatro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¿Cuántas anclas echaron desde la popa?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Hechos 27:29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cortaron los soldados para impedir que los marineros escaparan?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Las amarras del bote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La arrojaron al mar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Buenos Puertos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De Alejandría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Hechos 27:30-32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Las amarras del bote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cortaron los soldados para impedir que los marineros escaparan?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Hechos 27:30-32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hizo Pablo antes de comer pan?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Se perdió toda esperanza de salvarse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Dio gracias a Dios delante de todos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Un ángel del Dios a quien servía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Visitar a sus amigos y recibir atención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Hechos 27:35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Dio gracias a Dios delante de todos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hizo Pablo antes de comer pan?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Hechos 27:35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¿Cuántas personas había en la nave?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Catorce noches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Unos ciento veinte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Doscientas setenta y seis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Más de cuarenta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Hechos 27:37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Doscientas setenta y seis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¿Cuántas personas había en la nave?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Hechos 27:37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¿Cómo se llamaba el centurión encargado de Pablo?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Todos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Julio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Cuatro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 Italia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Hechos 27:1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querían hacer los soldados con los presos al encallar?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Al piloto y al dueño de la nave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Porque quería salvar a Pablo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Un ángel del Dios a quien servía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Matarlos para que no escaparan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Hechos 27:42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Matarlos para que no escaparan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querían hacer los soldados con los presos al encallar?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Hechos 27:42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¿Por qué el centurión impidió que mataran a los presos?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Porque quería salvar a Pablo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Que ninguno perdería la vida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Matarlos para que no escaparan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Al piloto y al dueño de la nave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Hechos 27:43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Porque quería salvar a Pablo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¿Por qué el centurión impidió que mataran a los presos?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Hechos 27:43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¿Cuántos lograron llegar a salvo a tierra?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Julio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Todos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Cuatro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 Italia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Hechos 27:44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Todos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¿Cuántos lograron llegar a salvo a tierra?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Hechos 27:44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8204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21792" y="1828800"/>
            <a:ext cx="557784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6C453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21792" y="2606040"/>
            <a:ext cx="5577840" cy="3749039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6903720"/>
            <a:ext cx="5486400" cy="1417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E2E7FF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9281160"/>
            <a:ext cx="5486400" cy="71323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10561320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6C453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02A5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4C5FC7"/>
          </a:solidFill>
          <a:ln>
            <a:solidFill>
              <a:srgbClr val="4C5FC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6C453"/>
          </a:solidFill>
          <a:ln>
            <a:solidFill>
              <a:srgbClr val="F6C45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Hechos 27: El naufragio camino a Roma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E2E7FF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Julio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¿Cómo se llamaba el centurión encargado de Pablo?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Hechos 27:1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macedonio de Tesalónica viajaba con Pablo?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Ante César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Euroclidón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Aristarco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 Italia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Hechos 27:2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Aristarco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macedonio de Tesalónica viajaba con Pablo?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Hechos 27:2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permitió Julio a Pablo en Sidón?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Se perdió toda esperanza de salvarse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Dio gracias a Dios delante de todos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Un ángel del Dios a quien servía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Visitar a sus amigos y recibir atención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Hechos 27:3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Visitar a sus amigos y recibir atención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permitió Julio a Pablo en Sidón?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Hechos 27:3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Hechos 27: El naufragio camino a Roma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