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26: Pablo testifica ante Agripa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Pablo acerca del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 qué se juzga increíble que Dios resucite a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Agripa conocía las costumbres y cuestiones judías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qué se juzga increíble que Dios resucite a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Pablo acerca del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qué nombre había actuado Pablo antes de convertirse?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el nombre de Jesús de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nombre había actuado Pablo antes de convertirse?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recibió Pablo autoridad para ir a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principales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los principales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recibió Pablo autoridad para ir a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hora vio una luz más brillante que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más de 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vio una luz más brillante que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lengua oyó Pablo la voz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¡Estás loco, Pablo!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lengua hebrea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lengua oyó Pablo la voz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autorizó a Pablo a hablar en su defensa?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dijo ser la voz que Pablo perseguía?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ser la voz que Pablo perseguía?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apareció Jesús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principales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hacerlo ministro y testigo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apareció Jesús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abrir Pablo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abrir Pablo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dominios debían pasar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De las tinieblas a la luz y de Satanás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dominios debían pasar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recibirían por la fe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Agripa conocía las costumbres y cuestiones judías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Perdón de pecados y herencia entre los santificados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recibirían por la fe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 Agripa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autorizó a Pablo a hablar en su defensa?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respondió Pablo a la visión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¡Estás loco, Pablo!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fue desobediente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Pablo a la visión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obras debían acompañar al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principales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Obras dignas de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obras debían acompañar al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había ayudado a Pablo a continuar testificando?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ayudado a Pablo a continuar testificando?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dijeron Moisés y los profetas acerca del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padecería y resucitaría para anunciar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Moisés y los profetas acerca del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exclamó Festo al oír la defensa?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¡Estás loco, Pablo!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¡Estás loco, Pablo!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exclamó Festo al oír la defensa?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se consideraba Pablo afortunado de hablar ante Agripa?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 qué se juzga increíble que Dios resucite a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Agripa conocía las costumbres y cuestiones judías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concluyeron Agripa, Festo y Berenice?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Pablo no hacía nada digno de muerte o prisión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concluyeron Agripa, Festo y Berenice?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26: Pablo testifica ante Agripa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Agripa conocía las costumbres y cuestiones judías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consideraba Pablo afortunado de hablar ante Agripa?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¿Según qué secta había vivido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Según la secta más estricta, la de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¿Según qué secta había vivido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promesa dijo Pablo que era juzgado?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promesa hecha por Dios a los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promesa dijo Pablo que era juzgado?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26: Pablo testifica ante Agripa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