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25: Pablo apela a César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faltaba en las graves acusaciones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podían probarlas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rehusaría 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podían probarlas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faltaba en las graves acusaciones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qué tres cosas dijo Pablo que no había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la ley judía, el templo ni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qué tres cosas dijo Pablo que no había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Festo para agradar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 Pablo quería ser juzgado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Festo para agradar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¿Ante qué tribunal dijo Pablo que debía ser juzgado?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enviara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tribunal de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el tribunal de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qué tribunal dijo Pablo que debía ser juzgado?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Pablo que aceptaría si merecía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rehusaría morir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podían probarlas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rehusaría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Pablo que aceptaría si merecía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días después de asumir el cargo subió Festo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más de ocho o 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más de 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apeló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tribunal 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 oírlo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apeló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respuesta dio Festo después de consultar al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César has apelado; a César irás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César has apelado; a César 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respuesta dio Festo después de consultar al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pareja real llegó a Cesarea para saludar a Festo?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tribunal 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enviara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podían probarlas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rey Agripa y Berenice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pareja real llegó a Cesarea para saludar a Festo?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costumbre romana explicó Festo a Agripa?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El acusado debía enfrentar a sus acusadores y defenderse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Jesús, que murió y Pablo afirmaba que vivía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acusado debía enfrentar a sus acusadores y defenderse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costumbre romana explicó Festo a Agripa?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quién discutían Pablo y sus acusadores?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El acusado debía enfrentar a sus acusadores y defenderse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Jesús, que murió y Pablo afirmaba que vivía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Sobre Jesús, que murió y Pablo afirmaba que vivía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discutían Pablo y sus acusadores?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días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después de asumir el cargo subió Festo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deseo expresó Agripa acerca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Cesarea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 oírlo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Quería oírlo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deseo expresó Agripa acerca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entraron Agripa y Berenice a la audiencia?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 oírlo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rehusaría 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podían probarlas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mucha pompa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entraron Agripa y Berenice a la audiencia?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conclusión había sacado Festo sobre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había hecho nada digno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conclusión había sacado Festo sobre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problema tenía Festo al enviar a Pablo al emperador?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César has apelado; a César 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tenía cargos claros que escribir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problema tenía Festo al enviar a Pablo al emperador?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25: Pablo apela a César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favor pidieron los dirigentes judíos con intención de emboscar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tribunal 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enviara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César has apelado; a César 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 enviara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favor pidieron los dirigentes judíos con intención de emboscar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dijo Festo que permanecería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Quería oírlo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dijo Festo que permanecería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permaneció Festo en Jerusalén antes de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más de doce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más de ocho o diez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más de ocho o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permaneció Festo en Jerusalén antes de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25: Pablo apela a César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