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24: Pablo ante Félix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días hacía que Pablo había subido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más de doce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 días después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 después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más de doce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días hacía que Pablo había subido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Pablo que no habían podido probar?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resurrección de justos e injustos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disputara o amotinara a la gente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plaga y promotor de sediciones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Según el Camino que ellos llamaban secta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disputara o amotinara a la gente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Pablo que no habían podido probar?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servía Pablo al Dios de sus padres?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lo escrito en la Ley y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plaga y promotor de sediciones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Según el Camino que ellos llamaban secta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Justicia, dominio propio y juicio venidero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Según el Camino que ellos llamaban secta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servía Pablo al Dios de sus padres?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escritos dijo Pablo que creía?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Según el Camino que ellos llamaban secta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plaga y promotor de sediciones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Justicia, dominio propio y juicio venidero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lo escrito en la Ley y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Todo lo escrito en la Ley y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escritos dijo Pablo que creía?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resurrección esperaba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resurrección de justos e injustos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disputara o amotinara a la gente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plaga y promotor de sediciones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lo escrito en la Ley y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resurrección de justos e injustos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resurrección esperaba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días después llegó el sumo sacerdote para acusar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 días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más de doce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 después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procuraba tener Pablo delante de Dios y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secta de los nazarenos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conciencia sin ofensa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resurrección de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Limosnas y ofrendas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conciencia sin ofensa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procuraba tener Pablo delante de Dios y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llevado Pablo a su nación?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judíos de Asia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tribuno Lisias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Limosnas y ofrendas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conciencia sin ofensa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Limosnas y ofrendas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llevado Pablo a su nación?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debían estar presentes si tenían acusación contra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tribuno Lisias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Limosnas y ofrendas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conciencia sin ofensa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judíos de Asia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judíos de Asia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debían estar presentes si tenían acusación contra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único tema admitió Pablo haber proclamado ante el concilio?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resurrección de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secta de los nazarenos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conciencia sin ofensa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resurrección de justos e injustos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resurrección de los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único tema admitió Pablo haber proclamado ante el concilio?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esperaba Félix antes de decidir el caso?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judíos de Asia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tribuno Lisias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Limosnas y ofrendas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conciencia sin ofensa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tribuno Lisias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esperaba Félix antes de decidir el caso?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Cinco días después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días después llegó el sumo sacerdote para acusar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la esposa judía de Félix?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tribuno Lisias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Drusila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judíos de Asia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Drusila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esposa judía de Félix?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qué tres temas habló Pablo ante Félix?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Según el Camino que ellos llamaban secta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lo escrito en la Ley y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plaga y promotor de sediciones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Justicia, dominio propio y juicio venidero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Justicia, dominio propio y juicio venidero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tres temas habló Pablo ante Félix?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esperaba recibir Félix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Drusila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tribuno Lisias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judíos de Asia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esperaba recibir Félix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tiempo dejó Félix preso a Pablo antes de ser reemplazado?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 días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más de doce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meses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dejó Félix preso a Pablo antes de ser reemplazado?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24: Pablo ante Félix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el orador que presentó la acusación?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Bernabé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Tértulo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Tértulo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orador que presentó la acusación?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describió Tértulo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Según el Camino que ellos llamaban secta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lo escrito en la Ley y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plaga y promotor de sediciones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disputara o amotinara a la gente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una plaga y promotor de sediciones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Tértulo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secta dijeron que Pablo era cabecilla?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resurrección de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conciencia sin ofensa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disputara o amotinara a la gente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secta de los nazarenos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la secta de los nazarenos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secta dijeron que Pablo era cabecilla?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24: Pablo ante Félix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