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23: La conspiración contra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dos grupos componían 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Saduceos y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buena conciencia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Saduceos y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grupos componían 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esperanza dijo Pablo que era juzgado?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Escritura prohíbe hablar mal del gobernante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esperanza y la resurrección de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resurrección, los ángeles y los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 esperanza y la resurrección de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esperanza dijo Pablo que era juzgado?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negaban los saduceos?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esperanza y 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Escritura prohíbe hablar mal del gobernante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resurrección, los ángeles y los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resurrección, los ángeles y los espíritus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negaban los saduceos?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mandó el tribuno que los soldados sacaran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pretorio de 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golpearan en la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Temía que lo despedazaran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Temía que lo despedazaran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mandó el tribuno que los soldados sacaran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 dijo el Señor que Pablo también daría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Roma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dijo el Señor que Pablo también daría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dijo Pablo que había vivido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buena conciencia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Saduceos y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juraron hacer los conspiradores antes de comer o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Claudio Lisias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Matar a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juraron hacer los conspiradores antes de comer o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hombres participaron en la conspiración?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y 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cuatro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Más de 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Más de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participaron en la conspiración?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oyó la emboscada y avisó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golpearan en la boca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pretorio de Herodes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Temía que lo despedazaran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hijo de la hermana de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oyó la emboscada y avisó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llevó un centurión al joven informante?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tribuno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tribuno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llevó un centurión al joven informante?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soldados de infantería preparó el tribuno?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tribuno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soldados de infantería preparó el tribuno?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buena conciencia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dijo Pablo que había vivido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jinetes acompañaron el traslado?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jinetes acompañaron el traslado?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lanceros fueron preparados?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tribuno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lanceros fueron preparados?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¿Ante qué gobernador debía ser presentado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Félix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tribuno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Ante Félix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qué gobernador debía ser presentado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el tribuno que escribió al gobernador?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Claudio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Claudio Lisias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tribuno que escribió al gobernador?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¿Hasta qué ciudad acompañó la infantería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Claudio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Matar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Antípatris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qué ciudad acompañó la infantería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ordenó el sumo sacerdote Ananías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Temía que lo despedazaran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golpearan en la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pretorio de Herodes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mandó Félix guardar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Temía que lo despedazaran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golpearan en la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pretorio de Herodes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pretorio de Herodes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mandó Félix guardar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23: La conspiración contra Pablo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 golpearan en la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el sumo sacerdote Ananías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llamó Pablo a 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Antípatris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Claudio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Pared blanqueada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Saduceos y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Pared blanqueada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Pablo a 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 corrigió Pablo al saber que era el sumo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esperanza y 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resurrección, los ángeles y los espíritus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hijo de la hermana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Escritura prohíbe hablar mal del gobernante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la Escritura prohíbe hablar mal del gobernante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corrigió Pablo al saber que era el sumo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23: La conspiración contra Pablo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