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22: Pablo relata su conversión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hora lo rodeó una gran luz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 después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días después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más de doce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hora lo rodeó una gran luz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la voz a Pablo desde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gloria de la luz lo dejó ciego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Saulo, Saulo, ¿por qué me persigues?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Vieron la luz, pero no entendieron la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Había nacido ciudadano romano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Saulo, Saulo, ¿por qué me persigues?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la voz a Pablo desde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identificó quien hablaba con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Guardó mayor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pies de Gamaliel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Jesús de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Tarso de Cilicia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Jesús de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identificó quien hablaba con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percibieron los compañeros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gloria de la luz lo dejó ciego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Saulo, Saulo, ¿por qué me persigues?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Para conocer su voluntad, ver al Justo y oír su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Vieron la luz, pero no entendieron la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Vieron la luz, pero no entendieron la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percibieron los compañeros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tuvieron que llevar a Pablo de la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gloria de la luz lo dejó ciego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Vieron la luz, pero no entendieron la voz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Saulo, Saulo, ¿por qué me persigues?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Para conocer su voluntad, ver al Justo y oír su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la gloria de la luz lo dejó ciego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tuvieron que llevar a Pablo de la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la multitud al oír que Pablo hablaba en hebreo?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Guardó mayor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Jesús de 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pies de Gamaliel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Tarso de Cilicia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hombre piadoso visitó a Pablo en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Bernabé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Tarso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hombre piadoso visitó a Pablo en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cuando Ananías le dijo que recibiera la vista?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Tarso de Cilicia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Guardó mayor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 volvió a 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Jesús de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Pablo volvió a 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cuando Ananías le dijo que recibiera la vista?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había escogido Dios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No se podía azotar a un ciudadano romano sin condena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Levantarse, bautizarse e invocar el nombre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Vieron la luz, pero no entendieron la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Para conocer su voluntad, ver al Justo y oír su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Para conocer su voluntad, ver al Justo y oír su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había escogido Dios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 Pablo para lavar sus pecados?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Levantarse, bautizarse e invocar el nombre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No se podía azotar a un ciudadano romano sin condena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Para conocer su voluntad, ver al Justo y oír su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Vieron la luz, pero no entendieron la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Levantarse, bautizarse e invocar el nombre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Pablo para lavar sus pecados?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recibió Pablo una visión después de volver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Antioquía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Salamina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recibió Pablo una visión después de volver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Guardó mayor silencio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la multitud al oír que Pablo hablaba en hebreo?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dijo el Señor que enviaría lejos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 volvió a 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Tarso de Cilicia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dijo el Señor que enviaría lejos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tormento preparó el tribuno para interrogar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gentiles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 volvió a 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Azotarlo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Azotarlo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tormento preparó el tribuno para interrogar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derecho romano invocó Pablo antes de ser azotado?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No se podía azotar a un ciudadano romano sin condena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Levantarse, bautizarse e invocar el nombre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Para conocer su voluntad, ver al Justo y oír su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Vieron la luz, pero no entendieron la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No se podía azotar a un ciudadano romano sin condena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derecho romano invocó Pablo antes de ser azotado?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había obtenido Pablo la ciudadanía romana?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Saulo, Saulo, ¿por qué me persigues?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Había nacido ciudadano romano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pies de Gamaliel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Jesús de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Había nacido ciudadano romano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había obtenido Pablo la ciudadanía romana?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22: Pablo relata su conversión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ciudad dijo Pablo que había nacido?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 volvió a 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Tarso de Cilicia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Jesús de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Guardó mayor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Tarso de Cilicia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ciudad dijo Pablo que había nacido?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los pies de quién fue instruido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Guardó mayor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Jesús de 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pies de Gamaliel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Tarso de Cilicia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pies de Gamaliel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los pies de quién fue instruido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ciudad viajaba Pablo con cartas para arrestar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gentiles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Azotarlo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 volvió a 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ciudad viajaba Pablo con cartas para arrestar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22: Pablo relata su conversión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