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21: Pablo llega preso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casa de quién se hospedaron en Cesarea?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casa de Felipe el evangelista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casa de quién se hospedaron en Cesarea?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grupo de servidores pertenecía Felipe?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Profetizaban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grupo de servidores pertenecía Felipe?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don tenían las cuatro hijas solteras de Felipe?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Profetizaban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Profetizaban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don tenían las cuatro hijas solteras de Felipe?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profeta llegó de Judea a Cesarea?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Agabo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Agabo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profeta llegó de Judea a Cesarea?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objeto usó Agabo para representar el arresto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cinturón de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gran lienzo sostenido por sus cuatro extremos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cinturón de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objeto usó Agabo para representar el arresto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tres lugares pasó el barco antes de llegar a Fenicia?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Cos, Rodas y Pátara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Anfípolis y Apolonia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Seleucia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entregarían los judíos al dueño del cinturón?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Profetizaban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entregarían los judíos al dueño del cinturón?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dijo Pablo que estaba preparado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ser atado y aun morir por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dijo Pablo que estaba preparado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dijeron los creyentes al no poder persuadir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Jacobo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Hágase la voluntad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Hágase la voluntad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dijeron los creyentes al no poder persuadir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antiguo discípulo hospedó al grupo camino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Mnasón de Chipre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antiguo discípulo hospedó al grupo camino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dirigente se reunió Pablo al llegar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Hágase la voluntad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Jacobo y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Trófimo de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Jacobo y los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dirigente se reunió Pablo al llegar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Cos, Rodas y Pátara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tres lugares pasó el barco antes de llegar a Fenicia?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contó Pablo detalladamente a los dirigentes?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apartaba de Moisés y de sus costumbres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Dios había hecho entre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que Dios había hecho entre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contó Pablo detalladamente a los dirigentes?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rumor circulaba sobre la enseñanza de Pablo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Dios había hecho entre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apartaba de Moisés y de sus costumbres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los apartaba de Moisés y de sus costumbres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rumor circulaba sobre la enseñanza de Pablo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cuántos hombres que tenían voto debía purificarse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cuatro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Trófimo de Éfeso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cuatro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cuántos hombres que tenían voto debía purificarse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región eran los judíos que alborotaron al pueblo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Profetizaban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Asia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región eran los judíos que alborotaron al pueblo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creyeron que Pablo había introducido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cuatro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Trófimo de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Trófimo de Éfeso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creyeron que Pablo había introducido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ciudad permaneció Pablo siete días con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Cos, Rodas y Pátara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detuvo a la multitud que golpeaba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tribuno con soldados y centuriones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detuvo a la multitud que golpeaba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cuántas cadenas mandó el tribuno atar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dos cadenas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cuántas cadenas mandó el tribuno atar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lengua comenzó Pablo a hablar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Mnasón de Chipre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lengua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dos cadenas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cuatro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lengua hebrea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lengua comenzó Pablo a hablar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21: Pablo llega preso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ciudad permaneció Pablo siete días con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decían los discípulos de Tiro por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casa de Felipe el evangelista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Pablo no subiera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Hágase la voluntad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Pablo no subiera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decían los discípulos de Tiro por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acompañaron a Pablo hasta la playa?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tribuno con soldados y centuriones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atado y aun morir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Dios había hecho entre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 con sus esposas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discípulos con sus esposas e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acompañaron a Pablo hasta la playa?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21: Pablo llega preso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