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20: Eutico y la despedida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día de la semana se reunieron para partir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de la semana se reunieron para partir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hora prolongó Pablo su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año y 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Otros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hora prolongó Pablo su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joven que cayó de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Eutico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joven que cayó de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piso cayó Eutico?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tercer piso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el tercer piso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piso cayó Eutico?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anunció Pablo después de abrazar a Eutico?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su vida estaba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Pablo después de abrazar a Eutico?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región salió Pablo después del alboroto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navegó Pablo para llamar a los ancianos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Mileto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navegó Pablo para llamar a los ancianos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Pablo evitó detenerse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carrera y el ministerio recibido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quería llegar a Jerusalén para Pentecostés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Pablo evitó detenerse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actitud dijo Pablo que había servido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humildad y lágrimas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actitud dijo Pablo que había servido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había enseñado Pablo a los efesios?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sí mismos y a todo el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Públicamente y por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enseñado Pablo a los efesios?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respuestas proclamaba Pablo a judíos y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Arrepentimiento para con Dios y fe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respuestas proclamaba Pablo a judíos y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salió Pablo después del alboroto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 anunciaba el Espíritu Santo en cada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Prisiones y tribulaciones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anunciaba el Espíritu Santo en cada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quería terminar Pablo con gozo?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carrera y el ministerio recibido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carrera y el ministerio recibido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 terminar Pablo con gozo?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cuidar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sí mismos y a todo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Públicamente y por las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Prisiones y tribulaciones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sí mismos y a todo el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cuidar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entraría entre la iglesia después de la partida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tercer piso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Lobos rapaces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humildad y lágrimas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vida estaba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Lobos rapaces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entraría entre la iglesia después de la partida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dicho de Jesús recordó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bienaventurado es dar que 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Más bienaventurado es dar que recibir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dicho de Jesús recordó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pasó Pablo en Grecia?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despidieron los ancianos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bienaventurado es dar que 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20:36-38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Oraron de rodillas, lloraron y lo abrazaron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despidieron los ancianos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20:36-38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20: Eutico y la despedida de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pasó Pablo en Grecia?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regresó por Macedonia en vez de navegar directamente a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llegar a Jerusalén para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Arrepentimiento para con Dios y fe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judíos tramaron una conspiración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Oraron de rodillas, lloraron y lo abrazaron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los judíos tramaron una conspiración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regresó por Macedonia en vez de navegar directamente a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esperaron los compañeros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Mileto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esperaron los compañeros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20: Eutico y la despedida de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