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2: La vida de la primera iglesia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realizaban muchas maravillas y señales?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gobernantes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recién bautizados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visitantes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realizaban muchas maravillas y señales?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permanecían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Separados por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dentro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Escondidos de la población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permanecían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tenían en común?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los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responsabilidades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posesiones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lugares de origen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posesiones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tenían en común?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hacían con propiedades y bienes?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guardaban para sus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entregaban a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llevaban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vendían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vendían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con propiedades y bienes?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distribuían los recursos?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Según la necesidad de cada persona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manera idéntica sin considerar necesidades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entre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Únicamente entre los visitantes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Según la necesidad de cada persona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distribuían los recursos?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enseñanza perseveraban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enseñanza de 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las tradiciones romanas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las órdenes del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filosofía griega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frecuencia se reunían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Cada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Cada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vez al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durante las fiestas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frecuencia se reunían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partían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en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las plazas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partían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compartían los alimentos?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temor y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Siguiendo una ceremonia estricta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con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alegría y sencillez de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alegría y sencillez de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compartían los alimentos?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hacían juntos respecto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alababan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pedían 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Construían un nuevo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Presentaban sacrificios diarios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alababan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juntos respecto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era su relación con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Eran rechazados por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Contaban con su favor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tenían contacto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Eran perseguidos diariamente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Contaban con su favor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 su relación con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enseñanza de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enseñanza perseveraban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añadía nuevos creyentes a la comunidad?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añadía nuevos creyentes a la comunidad?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frecuencia eran añadidos quienes recibían la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vez por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Cada Pentecostés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vez al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Cada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frecuencia eran añadidos quienes recibían la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2: La vida de la primera iglesia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practicaban además de recibir enseñanza?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comercio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comunión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viajes misioneros diarios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sacrificios de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comunión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practicaban además de recibir enseñanza?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otras prácticas compartían?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construcción de sinagogas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estudio de idiomas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partimiento del pan y las oraciones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reuniones políticas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partimiento del pan y las oraciones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otras prácticas compartían?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sentimiento llenó a las personas?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Confusión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Orgullo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Temor reverente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Temor reverente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sentimiento llenó a las personas?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2: La vida de la primera iglesia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