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2: La vida de la primera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realizaban muchas maravillas y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recién bautizados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realizaban muchas maravillas y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permanecían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Separados por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Escondidos de la población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permanecían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tenían en común?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responsabilidades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lugares de origen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posesiones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tenían en común?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con propiedades y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guardaban para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entregaban a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llevaban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vendían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vendían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con propiedades y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distribuían los recursos?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necesidad de cada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manera idéntica sin considerar necesidades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entre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entre los visitantes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Según la necesidad de cada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distribuían los recursos?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enseñanza perseveraban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enseñanza de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tradiciones romanas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órdenes del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filosofía griega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frecuencia se reunían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 al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durante las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se reunían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partían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plazas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partían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compartían los alimentos?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temor y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Siguiendo una ceremonia estricta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con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 y sencillez de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alegría y sencillez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compartían los alimentos?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juntos respecto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alababan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pedían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Construían un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Presentaban sacrificios diarios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alababan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juntos respecto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 su relación con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rechazados por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Contaban con su favor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tenían contacto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perseguidos diariamente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Contaban con su favor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su relación con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enseñanza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enseñanza perseveraban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añadía nuevos creyentes a la comunidad?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añadía nuevos creyentes a la comunidad?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frecuencia eran añadidos quienes recibían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 por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eran añadidos quienes recibían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2: La vida de la primera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practicaban además de recibir enseñanza?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comercio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comunión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viajes misioneros diarios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sacrificios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comunión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practicaban además de recibir enseñanza?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otras prácticas compartían?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construcción de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estudio de idiomas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partimiento del pan y las oraciones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reuniones políticas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partimiento del pan y las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otras prácticas compartían?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sentimiento llenó a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Temor reverente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Temor reverente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sentimiento llenó a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La vida de la primera iglesia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