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2: La venida del Espíritu Santo en Pentecostés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apareció sobre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Lenguas como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Coronas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Nubes brillantes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Vestidos blancos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Lenguas como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apareció sobre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¿Sobre cuántos de ellos se posaron las lenguas?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sobre los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cada 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sobre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los visitantes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cada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cuántos de ellos se posaron las lenguas?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quién fueron llenos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espíritu de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sabiduría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temor de la multitud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fueron llenos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comenzaron a hacer?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Sanar enfermos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Salir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Escribir las Escrituras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Hablar en otros idiomas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Hablar en otros idiomas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comenzaron a hacer?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se encontraban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Judíos devotos procedentes de muchas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habitantes de Judea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Únicamente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Soldados de todo el Imperio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Judíos devotos procedentes de muchas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se encontraban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celebración había llegado?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Pentecostés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fiesta de Purim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dedicación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la multitud al escuchar el sonido?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Abandonó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reunió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Entró 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Buscó 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reunió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la multitud al escuchar el sonido?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escuchaba cada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idioma de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voz procedente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propio idioma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palabras de Pedro únicamente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propio idioma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escuchaba cada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región eran los hombres que hablaban?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Macedonia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Galilea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región eran los hombres que hablaban?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reaccionaron los visitantes?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Quedaron asombrados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marcharon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Comenzaron a discutir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Llamaron a los guardias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Quedaron asombrados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los visitantes?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pueblos aparecen entre los presentes?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Egipcios y sirios únicamente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Partos, medos y elamitas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Griegos y macedonios únicamente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Filisteos y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Partos, medos y elamitas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pueblos aparecen entre los presentes?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Pentecostés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celebración había llegado?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escuchaban proclamar en sus propios idiomas?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leyes de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noticias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maravillas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enseñanzas de 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maravillas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escuchaban proclamar en sus propios idiomas?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quedaron muchos ante lo sucedido?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Enojados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Atemorizados y escondidos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Indiferentes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Asombrados y confundidos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Asombrados y confundidos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quedaron muchos ante lo sucedido?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preguntaban unos a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¿Qué significa esto?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¿Dónde está Pedro?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¿Cuándo termina la fiesta?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¿Quién abrió la casa?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¿Qué significa esto?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preguntaban unos a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afirmaban burlándose algunos?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eran extranjeros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estaban borrachos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eran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hablaban solamente griego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estaban borrachos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afirmaban burlándose algunos?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les daba la capacidad de hablar?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visitantes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apóstoles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les daba la capacidad de hablar?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encontraban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Repartidos por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Reunidos en un mismo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Dentro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Viajando hacia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comparó el texto la apariencia de lo que se posó sobre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relámpagos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comparó el texto la apariencia de lo que se posó sobre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dónde procedía el fuerte sonido?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calle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casa vecina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procedía el fuerte sonido?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¿Sobre quiénes se posaron las lenguas como de fuego?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la multitud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cada uno de los creyentes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los visitantes romanos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sobre los 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cada uno de los creyentes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quiénes se posaron las lenguas como de fuego?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contenido tenía el mensaje proclamado en diferentes idiomas?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profecías sobre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normas de la fiesta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grandes obras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noticias de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grandes obras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contenido tenía el mensaje proclamado en diferentes idiomas?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dijeron algunos que estaban llenos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vino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dijeron algunos que estaban llenos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Reunidos en un mismo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encontraban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2: La venida del Espíritu Santo en Pentecostés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se parecía el sonido que vino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gran terremoto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muchas trompetas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viento fuerte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una multitud gritando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un viento fuerte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el sonido que vino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llenó el sonido?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plaza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Toda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Toda la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llenó el sonido?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2: La venida del Espíritu Santo en Pentecostés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