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Hechos 2: La venida del Espíritu Santo en Pentecostés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apareció sobre los creyentes?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Lenguas como de fuego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Coronas de oro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Nubes brillantes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Vestidos blancos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Lenguas como de fuego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apareció sobre los creyentes?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¿Sobre cuántos de ellos se posaron las lenguas?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Solamente sobre los apóstoles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Sobre cada uno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Solamente sobre Pedro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Sobre los visitantes extranjeros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Sobre cada uno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¿Sobre cuántos de ellos se posaron las lenguas?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¿De quién fueron llenos todos?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Del espíritu de Elías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sabiduría humana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Del Espíritu Santo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Del temor de la multitud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Del Espíritu Santo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quién fueron llenos todos?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comenzaron a hacer?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Sanar enfermos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Salir de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Escribir las Escrituras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Hablar en otros idiomas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Hablar en otros idiomas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comenzaron a hacer?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¿Quiénes se encontraban en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Judíos devotos procedentes de muchas naciones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Solamente habitantes de Judea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Únicamente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Soldados de todo el Imperio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Judíos devotos procedentes de muchas naciones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¿Quiénes se encontraban en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celebración había llegado?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Pentecostés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Pascua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fiesta de Purim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dedicación del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hizo la multitud al escuchar el sonido?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Abandonó la ciudad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reunió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Entró en el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Buscó a los sacerdotes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Se reunió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la multitud al escuchar el sonido?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escuchaba cada persona?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idioma de Galilea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voz procedente del cielo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 propio idioma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Las palabras de Pedro únicamente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Su propio idioma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escuchaba cada persona?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¿De qué región eran los hombres que hablaban?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Judea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Samaria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Macedonia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Galilea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Galilea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qué región eran los hombres que hablaban?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reaccionaron los visitantes?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Quedaron asombrados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marcharon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Comenzaron a discutir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Llamaron a los guardias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Quedaron asombrados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reaccionaron los visitantes?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pueblos aparecen entre los presentes?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Egipcios y sirios únicamente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Partos, medos y elamitas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Griegos y macedonios únicamente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Filisteos y moabitas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Partos, medos y elamitas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pueblos aparecen entre los presentes?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Pentecostés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celebración había llegado?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escuchaban proclamar en sus propios idiomas?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Las leyes de Roma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Las noticias de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Las maravillas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Las enseñanzas de los fariseos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Las maravillas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escuchaban proclamar en sus propios idiomas?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quedaron muchos ante lo sucedido?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Enojados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Atemorizados y escondidos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Indiferentes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Asombrados y confundidos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Asombrados y confundidos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quedaron muchos ante lo sucedido?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preguntaban unos a otros?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¿Qué significa esto?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¿Dónde está Pedro?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¿Cuándo termina la fiesta?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¿Quién abrió la casa?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¿Qué significa esto?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preguntaban unos a otros?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afirmaban burlándose algunos?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eran extranjeros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estaban borrachos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eran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hablaban solamente griego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estaban borrachos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afirmaban burlándose algunos?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les daba la capacidad de hablar?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Pedro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visitantes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Espíritu Santo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apóstoles de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Espíritu Santo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les daba la capacidad de hablar?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se encontraban los creyentes?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Repartidos por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Reunidos en un mismo lugar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Dentro del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Viajando hacia Galilea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¿Con qué comparó el texto la apariencia de lo que se posó sobre ellos?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agua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viento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relámpagos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fuego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Con fuego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¿Con qué comparó el texto la apariencia de lo que se posó sobre ellos?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¿De dónde procedía el fuerte sonido?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Del cielo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Del templo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la calle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la casa vecina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Del cielo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dónde procedía el fuerte sonido?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¿Sobre quiénes se posaron las lenguas como de fuego?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Sobre la multitud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Sobre cada uno de los creyentes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Sobre los visitantes romanos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Solamente sobre los doce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Sobre cada uno de los creyentes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¿Sobre quiénes se posaron las lenguas como de fuego?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contenido tenía el mensaje proclamado en diferentes idiomas?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Las profecías sobre Roma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Las normas de la fiesta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Las grandes obras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Las noticias de Galilea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Las grandes obras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contenido tenía el mensaje proclamado en diferentes idiomas?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¿De qué dijeron algunos que estaban llenos los creyentes?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temor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Del Espíritu Santo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sabiduría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vino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 vino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qué dijeron algunos que estaban llenos los creyentes?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Reunidos en un mismo lugar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se encontraban los creyentes?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Hechos 2: La venida del Espíritu Santo en Pentecostés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qué se parecía el sonido que vino del cielo?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un gran terremoto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muchas trompetas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un viento fuerte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una multitud gritando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un viento fuerte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se parecía el sonido que vino del cielo?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llenó el sonido?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templo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Toda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plaza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Toda la casa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Toda la casa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llenó el sonido?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Hechos 2: La venida del Espíritu Santo en Pentecostés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