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2: El mensaje de Pedro en Pentecostés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profeta había anunciado lo que estaba ocurriendo?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profeta había anunciado lo que estaba ocurriendo?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quiénes prometió Dios derramar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sobre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toda persona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sobre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toda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quiénes prometió Dios derramar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harían los hijos y las hijas?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Gobernarían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Interpretarían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Profetizarían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Viajarían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Profetizarían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harían los hijos y las hijas?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experimentarían los jóvenes y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Ambos tendrían visiones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Ambos profetizarían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jóvenes soñarían y los ancianos verían 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jóvenes verían visiones y los ancianos tendrían sueños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Los jóvenes verían visiones y los ancianos tendrían sueños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experimentarían los jóvenes y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quiénes derramaría Dios su Espíritu además de los hijos e hijas?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sus siervos y siervas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gobernantes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sus siervos y siervas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quiénes derramaría Dios su Espíritu además de los hijos e hijas?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se levantó para hablar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Santiago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 convertiría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oscuridad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señal brillante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oscuridad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 convertiría la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oscuridad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vapor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 la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será salvo según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Quien visite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Quien vea 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Quien conozca toda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Quien invoque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Quien invoque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será salvo según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ciudad era Jesús según la descripción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ciudad era Jesús según la descripción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había acreditado Dios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su nacimiento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milagros, prodigios y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el apoyo 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Mediante milagros, prodigios y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 acreditado Dios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 levantó para hablar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acuerdo con qué fue entregado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decisión de Pilato únicamente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voluntad de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plan y conocimiento anticipado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consejo de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plan y conocimiento anticipado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acuerdo con qué fue entregado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expulsaron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encarcelaron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enviaron a 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mataron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mataron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resucitó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dejó en el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convirtió en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ocultó de sus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resucitó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la muerte no pudo retener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discípulos abrieron el sepulcro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imposible que permaneciera bajo su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soldados se marcharon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había muerto realmente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era imposible que permaneciera bajo su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la muerte no pudo retener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había escrito proféticamente acerca de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2:25-31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escrito proféticamente acerca de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2:25-31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quiénes se puso en pie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otros once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visitantes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permitiría Dios que experimentara su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Persecución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Corrupción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permitiría Dios que experimentara su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ocurrido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Murió y fue sepultado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Ascendió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Resucitó de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Desapareció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Murió y fue sepultado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ocurrido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función tenía David además de ser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Apóstol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función tenía David además de ser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se sentaría en el trono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 nuevamente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Cristo, descendiente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emperador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Cristo, descendiente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 sentaría en el trono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acontecimiento habló David anticipadamente?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destrucción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juicio de 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resurrección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 resurrección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acontecimiento habló David anticipadamente?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los otros once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quiénes se puso en pie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había resucitado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Esteban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había resucitado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eran testigos de la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visitantes 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eran testigos de la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había sido exaltado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trono de David 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derecha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derecha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había sido exaltado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derramado Jesús sobre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sabiduría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poder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nueva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Santo prometido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 Santo prometido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derramado Jesús sobre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dijo David que debía sentarse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derecha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trono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derecha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dijo David que debía sentarse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hora del día era aproximadamente?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primera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sexta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tercera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novena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serían los enemigos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Estrado de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Gobernantes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Testigos de su resurrección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Estrado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serían los enemigos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hecho Dios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Profeta y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Señor y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Ángel y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Señor y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hecho Dios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reaccionaron los oyentes al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burlaron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marcharon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Pidieron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Fueron conmovidos profundamente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Fueron conmovidos profundamente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oyentes al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la multitud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¿Qué debemos hacer?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¿Dónde está Jesús?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¿Cuándo vendrá el Reino?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¿Quién es el profeta Joel?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¿Qué debemos hacer?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la multitud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indicó Pedro que debían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Viajar 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Arrepentirse y bautizarse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Presentar una ofrenda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Aprender otros idiomas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Arrepentirse y bautizarse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indicó Pedro que debían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tercera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hora del día era aproximadamente?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recibirían después del arrepentimiento y el bautismo?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Autoridad política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perdón y el don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vida sin dificultades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perdón y el don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recibirían después del arrepentimiento y el bautismo?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alcanzaba la promesa?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 quienes estaban presentes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ellos, sus hijos y quienes estaban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ellos, sus hijos y quienes estaban lejos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alcanzaba la promesa?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generación debían salvarse?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aquella generación perversa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generación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habitantes de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visitantes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aquella generación perversa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generación debían salvarse?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quienes aceptaron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Regresaron a sus países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Fueron bautizados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quedaron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Entregaron dinero 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Fueron bautizados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quienes aceptaron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personas fueron añadidas aproximadamente?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personas fueron añadidas aproximadamente?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negó Pedro acerca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fueran galileos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hablaran otros idiomas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hubieran recibido 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estuvieran borrachos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fueron añadidas aquellas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una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terminar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Aquel mismo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Aquel mismo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fueron añadidas aquellas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2: El mensaje de Pedro en Pentecostés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estuvieran borrachos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negó Pedro acerca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2: El mensaje de Pedro en Pentecostés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