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  <p:sldId id="311" r:id="rId62"/>
    <p:sldId id="312" r:id="rId63"/>
    <p:sldId id="313" r:id="rId64"/>
    <p:sldId id="314" r:id="rId65"/>
    <p:sldId id="315" r:id="rId66"/>
    <p:sldId id="316" r:id="rId67"/>
    <p:sldId id="317" r:id="rId68"/>
    <p:sldId id="318" r:id="rId69"/>
    <p:sldId id="319" r:id="rId70"/>
    <p:sldId id="320" r:id="rId71"/>
    <p:sldId id="321" r:id="rId72"/>
    <p:sldId id="322" r:id="rId73"/>
    <p:sldId id="323" r:id="rId74"/>
    <p:sldId id="324" r:id="rId75"/>
    <p:sldId id="325" r:id="rId76"/>
    <p:sldId id="326" r:id="rId77"/>
    <p:sldId id="327" r:id="rId78"/>
    <p:sldId id="328" r:id="rId79"/>
    <p:sldId id="329" r:id="rId80"/>
    <p:sldId id="330" r:id="rId81"/>
    <p:sldId id="331" r:id="rId82"/>
    <p:sldId id="332" r:id="rId83"/>
    <p:sldId id="333" r:id="rId84"/>
    <p:sldId id="334" r:id="rId85"/>
    <p:sldId id="335" r:id="rId86"/>
    <p:sldId id="336" r:id="rId87"/>
    <p:sldId id="337" r:id="rId88"/>
    <p:sldId id="338" r:id="rId89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Relationship Id="rId60" Type="http://schemas.openxmlformats.org/officeDocument/2006/relationships/slide" Target="slides/slide54.xml"/><Relationship Id="rId61" Type="http://schemas.openxmlformats.org/officeDocument/2006/relationships/slide" Target="slides/slide55.xml"/><Relationship Id="rId62" Type="http://schemas.openxmlformats.org/officeDocument/2006/relationships/slide" Target="slides/slide56.xml"/><Relationship Id="rId63" Type="http://schemas.openxmlformats.org/officeDocument/2006/relationships/slide" Target="slides/slide57.xml"/><Relationship Id="rId64" Type="http://schemas.openxmlformats.org/officeDocument/2006/relationships/slide" Target="slides/slide58.xml"/><Relationship Id="rId65" Type="http://schemas.openxmlformats.org/officeDocument/2006/relationships/slide" Target="slides/slide59.xml"/><Relationship Id="rId66" Type="http://schemas.openxmlformats.org/officeDocument/2006/relationships/slide" Target="slides/slide60.xml"/><Relationship Id="rId67" Type="http://schemas.openxmlformats.org/officeDocument/2006/relationships/slide" Target="slides/slide61.xml"/><Relationship Id="rId68" Type="http://schemas.openxmlformats.org/officeDocument/2006/relationships/slide" Target="slides/slide62.xml"/><Relationship Id="rId69" Type="http://schemas.openxmlformats.org/officeDocument/2006/relationships/slide" Target="slides/slide63.xml"/><Relationship Id="rId70" Type="http://schemas.openxmlformats.org/officeDocument/2006/relationships/slide" Target="slides/slide64.xml"/><Relationship Id="rId71" Type="http://schemas.openxmlformats.org/officeDocument/2006/relationships/slide" Target="slides/slide65.xml"/><Relationship Id="rId72" Type="http://schemas.openxmlformats.org/officeDocument/2006/relationships/slide" Target="slides/slide66.xml"/><Relationship Id="rId73" Type="http://schemas.openxmlformats.org/officeDocument/2006/relationships/slide" Target="slides/slide67.xml"/><Relationship Id="rId74" Type="http://schemas.openxmlformats.org/officeDocument/2006/relationships/slide" Target="slides/slide68.xml"/><Relationship Id="rId75" Type="http://schemas.openxmlformats.org/officeDocument/2006/relationships/slide" Target="slides/slide69.xml"/><Relationship Id="rId76" Type="http://schemas.openxmlformats.org/officeDocument/2006/relationships/slide" Target="slides/slide70.xml"/><Relationship Id="rId77" Type="http://schemas.openxmlformats.org/officeDocument/2006/relationships/slide" Target="slides/slide71.xml"/><Relationship Id="rId78" Type="http://schemas.openxmlformats.org/officeDocument/2006/relationships/slide" Target="slides/slide72.xml"/><Relationship Id="rId79" Type="http://schemas.openxmlformats.org/officeDocument/2006/relationships/slide" Target="slides/slide73.xml"/><Relationship Id="rId80" Type="http://schemas.openxmlformats.org/officeDocument/2006/relationships/slide" Target="slides/slide74.xml"/><Relationship Id="rId81" Type="http://schemas.openxmlformats.org/officeDocument/2006/relationships/slide" Target="slides/slide75.xml"/><Relationship Id="rId82" Type="http://schemas.openxmlformats.org/officeDocument/2006/relationships/slide" Target="slides/slide76.xml"/><Relationship Id="rId83" Type="http://schemas.openxmlformats.org/officeDocument/2006/relationships/slide" Target="slides/slide77.xml"/><Relationship Id="rId84" Type="http://schemas.openxmlformats.org/officeDocument/2006/relationships/slide" Target="slides/slide78.xml"/><Relationship Id="rId85" Type="http://schemas.openxmlformats.org/officeDocument/2006/relationships/slide" Target="slides/slide79.xml"/><Relationship Id="rId86" Type="http://schemas.openxmlformats.org/officeDocument/2006/relationships/slide" Target="slides/slide80.xml"/><Relationship Id="rId87" Type="http://schemas.openxmlformats.org/officeDocument/2006/relationships/slide" Target="slides/slide81.xml"/><Relationship Id="rId88" Type="http://schemas.openxmlformats.org/officeDocument/2006/relationships/slide" Target="slides/slide82.xml"/><Relationship Id="rId89" Type="http://schemas.openxmlformats.org/officeDocument/2006/relationships/slide" Target="slides/slide8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Hechos 2: El mensaje de Pedro en Pentecostés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profeta había anunciado lo que estaba ocurriendo?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Joel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Isaías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Jeremías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Ezequiel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2:16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Joel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profeta había anunciado lo que estaba ocurriendo?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2:16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¿Sobre quiénes prometió Dios derramar su Espíritu?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Solamente sobre los profetas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Sobre toda persona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Solamente sobre Israel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Sobre los sacerdotes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2:17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Sobre toda persona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¿Sobre quiénes prometió Dios derramar su Espíritu?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2:17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harían los hijos y las hijas?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Gobernarían naciones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Interpretarían lenguas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Profetizarían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Viajarían a Jerusalén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2:17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Profetizarían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harían los hijos y las hijas?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2:17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experimentarían los jóvenes y los ancianos?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Ambos tendrían visiones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Ambos profetizarían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82044"/>
                </a:solidFill>
                <a:latin typeface="Arial"/>
              </a:rPr>
              <a:t>Los jóvenes soñarían y los ancianos verían visiones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82044"/>
                </a:solidFill>
                <a:latin typeface="Arial"/>
              </a:rPr>
              <a:t>Los jóvenes verían visiones y los ancianos tendrían sueños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2:17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D. Los jóvenes verían visiones y los ancianos tendrían sueños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experimentarían los jóvenes y los ancianos?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2:17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¿Sobre quiénes derramaría Dios su Espíritu además de los hijos e hijas?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Sobre sus siervos y siervas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Sobre los gobernantes romanos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Sobre los comerciantes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Sobre los soldados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2:18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Sobre sus siervos y siervas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¿Sobre quiénes derramaría Dios su Espíritu además de los hijos e hijas?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2:18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¿Quién se levantó para hablar a la multitud?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Pedro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Juan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Santiago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Tomás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2:14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¿En qué se convertiría el sol?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fuego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oscuridad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sangre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una señal brillante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2:20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En oscuridad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¿En qué se convertiría el sol?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2:20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¿En qué se convertiría la luna?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oscuridad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fuego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sangre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vapor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2:20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En sangre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¿En qué se convertiría la luna?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2:20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¿Quién será salvo según la profecía?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Quien visite Jerusalén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Quien vea una señal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Quien conozca toda la ley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Quien invoque el nombre del Señor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2:21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Quien invoque el nombre del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 será salvo según la profecía?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2:21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¿De qué ciudad era Jesús según la descripción de Pedro?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Nazaret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Belén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Jerusalén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Capernaúm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2:22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Nazaret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¿De qué ciudad era Jesús según la descripción de Pedro?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2:22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¿Cómo había acreditado Dios a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Mediante su nacimiento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Mediante milagros, prodigios y señales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Mediante riquezas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Mediante el apoyo de los sacerdotes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2:22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Mediante milagros, prodigios y señales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había acreditado Dios a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2:22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Pedro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 se levantó para hablar a la multitud?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2:14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¿De acuerdo con qué fue entregado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decisión de Pilato únicamente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voluntad de la multitud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plan y conocimiento anticipado de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consejo de los discípulos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2:23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El plan y conocimiento anticipado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¿De acuerdo con qué fue entregado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2:23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hicieron con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 expulsaron de Jerusalén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 encarcelaron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 enviaron a Roma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 mataron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2:23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Lo mataron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hicieron con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2:23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hizo Dios con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 resucitó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 dejó en el sepulcro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 convirtió en ángel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 ocultó de sus discípulos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2:24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Lo resucitó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hizo Dios con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2:24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¿Por qué la muerte no pudo retener a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Porque los discípulos abrieron el sepulcro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82044"/>
                </a:solidFill>
                <a:latin typeface="Arial"/>
              </a:rPr>
              <a:t>Porque era imposible que permaneciera bajo su poder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Porque los soldados se marcharon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Porque no había muerto realmente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2:24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B. Porque era imposible que permaneciera bajo su poder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¿Por qué la muerte no pudo retener a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2:24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¿Quién había escrito proféticamente acerca de la resurrección?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Moisés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Joel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David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Abraham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2:25-31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 había escrito proféticamente acerca de la resurrección?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2:25-31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¿Con quiénes se puso en pie Pedro?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 los ancianos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 los otros once apóstoles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 los sacerdotes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 los visitantes de Galilea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2:14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no permitiría Dios que experimentara su Santo?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Dolor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Persecución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Muerte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Corrupción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2:27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Corrupción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no permitiría Dios que experimentara su Santo?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2:27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había ocurrido con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Murió y fue sepultado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Ascendió al cielo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Resucitó de entre los muertos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Desapareció de Jerusalén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2:29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Murió y fue sepultado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había ocurrido con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2:29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función tenía David además de ser rey?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Sacerdote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Profeta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Juez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Apóstol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2:30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Profeta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función tenía David además de ser rey?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2:30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¿Quién se sentaría en el trono de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Pedro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Salomón nuevamente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Cristo, descendiente de David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emperador romano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2:30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El Cristo, descendiente de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 se sentaría en el trono de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2:30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¿De qué acontecimiento habló David anticipadamente?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 Pentecostés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 la destrucción de Jerusalén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Del juicio de Roma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 la resurrección de Cristo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2:31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De la resurrección de Cristo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¿De qué acontecimiento habló David anticipadamente?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2:31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Con los otros once apóstoles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¿Con quiénes se puso en pie Pedro?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2:14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¿A quién había resucitado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Jesús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David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Joel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Esteban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2:32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 Jesús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 quién había resucitado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2:32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¿Quiénes eran testigos de la resurrección?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sacerdotes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apóstoles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visitantes extranjeros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soldados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2:32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Los apóstoles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¿Quiénes eran testigos de la resurrección?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2:32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¿Dónde había sido exaltado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el templo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el trono de David terrenal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la derecha de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Jerusalén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2:33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 la derecha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¿Dónde había sido exaltado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2:33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había derramado Jesús sobre los creyentes?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sabiduría de David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poder de Roma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Una nueva ley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Espíritu Santo prometido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2:33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El Espíritu Santo prometido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había derramado Jesús sobre los creyentes?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2:33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¿Dónde dijo David que debía sentarse el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la derecha de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Jerusalén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el templo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el trono de Salomón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2:34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 la derecha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¿Dónde dijo David que debía sentarse el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2:34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hora del día era aproximadamente?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primera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sexta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tercera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novena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2:15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serían los enemigos del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Sus servidores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Estrado de sus pies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Gobernantes de Israel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Testigos de su resurrección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2:35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Estrado de sus pies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serían los enemigos del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2:35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había hecho Dios a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Profeta y sacerdote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Rey de Roma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Señor y Cristo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Ángel y mensajero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2:36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Señor y Cristo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había hecho Dios a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2:36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¿Cómo reaccionaron los oyentes al mensaje?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 burlaron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 marcharon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Pidieron una señal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Fueron conmovidos profundamente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2:37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Fueron conmovidos profundamente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reaccionaron los oyentes al mensaje?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2:37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preguntó la multitud a los apóstoles?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¿Qué debemos hacer?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¿Dónde está Jesús?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¿Cuándo vendrá el Reino?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¿Quién es el profeta Joel?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2:37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¿Qué debemos hacer?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preguntó la multitud a los apóstoles?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2:37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indicó Pedro que debían hacer?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Viajar a Galilea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Arrepentirse y bautizarse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Presentar una ofrenda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Aprender otros idiomas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2:38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Arrepentirse y bautizarse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indicó Pedro que debían hacer?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2:38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La tercera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hora del día era aproximadamente?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2:15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recibirían después del arrepentimiento y el bautismo?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Autoridad política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Riquezas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perdón y el don del Espíritu Santo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Una vida sin dificultades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2:38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El perdón y el don del Espíritu Santo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recibirían después del arrepentimiento y el bautismo?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2:38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¿A quiénes alcanzaba la promesa?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Solamente a los apóstoles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Solamente a 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Solamente a quienes estaban presentes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ellos, sus hijos y quienes estaban lejos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2:39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A ellos, sus hijos y quienes estaban lejos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 quiénes alcanzaba la promesa?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2:39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¿De qué generación debían salvarse?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 aquella generación perversa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 la generación de David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 los habitantes de Galilea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 los visitantes extranjeros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2:40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De aquella generación perversa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¿De qué generación debían salvarse?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2:40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hicieron quienes aceptaron el mensaje?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Regresaron a sus países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Fueron bautizados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 quedaron en el templo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Entregaron dinero a Pedro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2:41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Fueron bautizados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hicieron quienes aceptaron el mensaje?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2:41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¿Cuántas personas fueron añadidas aproximadamente?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Quinientas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Mil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Tres mil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Cinco mil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2:41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Tres mil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¿Cuántas personas fueron añadidas aproximadamente?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2:41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negó Pedro acerca de los creyentes?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fueran galileos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hablaran otros idiomas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hubieran recibido el Espíritu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estuvieran borrachos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2:15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40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¿Cuándo fueron añadidas aquellas personas?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Durante una semana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Después de cuarenta días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Al terminar la Pascua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Aquel mismo día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2:41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40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Aquel mismo día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¿Cuándo fueron añadidas aquellas personas?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2:41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204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6C453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6C453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Hechos 2: El mensaje de Pedro en Pentecostés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Que estuvieran borrachos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negó Pedro acerca de los creyentes?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2:15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Hechos 2: El mensaje de Pedro en Pentecostés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