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19: El evangelio transforma Éfeso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hicieron al recibir el Espíritu Santo?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Hablaron en lenguas y profetizaron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Quemaron públicamente sus libros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¡Grande es Diana de los efesios!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 mil piezas de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Hablaron en lenguas y profetizaron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al recibir el Espíritu Santo?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hombres eran aproximadamente?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meses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Unos 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Unos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hombres eran aproximadamente?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tiempo habló Pablo con valentía en la sinagoga?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Unos 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Catorce noches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habló Pablo con valentía en la sinagoga?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la escuela de quién enseñó Pablo diariamente?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Éfeso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pórtico de 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Acéldama, Campo de Sangre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escuela de Tiranno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la escuela de Tiranno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la escuela de quién enseñó Pablo diariamente?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duró la enseñanza diaria en Éfeso?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Unos 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Catorce noches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duró la enseñanza diaria en Éfeso?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ciudad encontró Pablo a unos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Éfeso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escuela de Tiranno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Troas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oyeron la palabra del Señor durante ese tiempo?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Desnudos y heridos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Todos los habitantes de Asia, judíos y griegos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Poderosamente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habían recibido el Espíritu Santo al creer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Todos los habitantes de Asia, judíos y griegos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oyeron la palabra del Señor durante ese tiempo?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objetos llevados desde Pablo sanaban enfermos?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Templecillos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Despidió la asamblea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Pañuelos y delantales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bautismo de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Pañuelos y delantales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objetos llevados desde Pablo sanaban enfermos?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hijos del sacerdote Esceva intentaban expulsar espíritus?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apóstoles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Judas y Silas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Bernabé y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hijos del sacerdote Esceva intentaban expulsar espíritus?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respondió el espíritu maligno a los hijos de Esceva?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Conozco a Jesús y sé quién es Pablo, pero no sé quiénes son ustedes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Todos los habitantes de Asia, judíos y griegos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habían recibido el Espíritu Santo al creer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negocio y la grandeza del templo de Diana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Conozco a Jesús y sé quién es Pablo, pero no sé quiénes son ustedes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respondió el espíritu maligno a los hijos de Esceva?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salieron de la casa los exorcistas vencidos?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Poderosamente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Desnudos y heridos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Todos los habitantes de Asia, judíos y griegos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bautismo de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Desnudos y heridos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salieron de la casa los exorcistas vencidos?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Éfeso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ciudad encontró Pablo a unos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hicieron muchos que practicaban artes mágicas?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nombre del Señor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¡Grande es Diana de los efesios!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Quemaron públicamente sus libros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Hablaron en lenguas y profetizaron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Quemaron públicamente sus libros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muchos que practicaban artes mágicas?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cuánto calcularon el valor de los libros quemados?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nombre del Señor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secretario de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Quemaron públicamente sus libros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 mil piezas de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Cincuenta mil piezas de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cuánto calcularon el valor de los libros quemados?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crecía y prevalecía la palabra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Poderosamente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Desnudos y heridos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Todos los habitantes de Asia, judíos y griegos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bautismo de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Poderosamente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crecía y prevalecía la palabra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fabricaba Demetrio para el templo de Diana?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Pañuelos y delantales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Templecillos 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Despidió la asamblea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bautismo de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Templecillos de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fabricaba Demetrio para el templo de Diana?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temían perder Demetrio y los artesanos?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habían recibido el Espíritu Santo al creer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Todos los habitantes de Asia, judíos y griegos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negocio y la grandeza del templo de Diana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Hablaron en lenguas y profetizaron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19:25-27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 negocio y la grandeza del templo de Diana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temían perder Demetrio y los artesanos?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19:25-27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preguntó Pablo primero a aquellos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negocio y la grandeza del templo de Diana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habían recibido el Espíritu Santo al creer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Todos los habitantes de Asia, judíos y griegos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Hablaron en lenguas y profetizaron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gritó la multitud durante unas dos horas?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Quemaron públicamente sus libros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Hablaron en lenguas y profetizaron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 mil piezas de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¡Grande es Diana de los efesios!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19:28,34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¡Grande es Diana de los efesios!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gritó la multitud durante unas dos horas?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19:28,34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calmó finalmente a la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secretario de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nombre del Señor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 mil piezas de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Pañuelos y delantales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secretario de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calmó finalmente a la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el secretario después de aconsejar que usaran los tribunales?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Pañuelos y delantales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Despidió la asamblea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Templecillos de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bautismo de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19:38-41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Despidió la asamblea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el secretario después de aconsejar que usaran los tribunales?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19:38-41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19: El evangelio transforma Éfeso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 habían recibido el Espíritu Santo al creer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Pablo primero a aquellos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único bautismo conocían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Desnudos y heridos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Despidió la asamblea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bautismo de Juan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Pañuelos y delantales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bautismo de Juan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único bautismo conocían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nombre fueron bautizados?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Quemaron públicamente sus libros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Cincuenta mil piezas 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secretario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nombre del Señor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el nombre del Señor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nombre fueron bautizados?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19: El evangelio transforma Éfeso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