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18: Pablo en Corinto y Apolos en Éfeso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¿Cuándo razonaba Pablo en la sinagoga?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Cada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Hacían tiendas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Priscila y Aquila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Cada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razonaba Pablo en la sinagoga?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llegaron de Macedonia mientras Pablo estaba en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Aquila y Priscila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Silas y Timoteo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Sóstenes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Crispo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Silas y Timoteo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llegaron de Macedonia mientras Pablo estaba en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¿Hacia quiénes dijo Pablo que iría después del rechazo judío?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 una cuestión de palabras y de la ley judía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bautismo de 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Priscila y Aquila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Hacia los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¿Hacia quiénes dijo Pablo que iría después del rechazo judío?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principal de la sinagoga creyó con toda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Sóstenes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Silas y Timoteo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Crispo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Crispo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principal de la sinagoga creyó con toda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le dijo el Señor a Pablo en una visión nocturna?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temas; habla y no calles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Jesús era el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bautismo de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los gentiles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temas; habla y no calles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dijo el Señor a Pablo en una visión nocturna?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ciudad salió Pablo para ir a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Atenas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Mileto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Macedonia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Seleucia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tiempo permaneció Pablo enseñando en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Otros 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año y seis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la medianoche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Cuatrocientos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año y seis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permaneció Pablo enseñando en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era procónsul de Acaya cuando acusaron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Cada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Hacían tiendas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Priscila y Aquila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Galión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procónsul de Acaya cuando acusaron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Galión se negó a juzgar la acusación?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los gentiles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Claudio ordenó que todos los judíos salieran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temas; habla y no calles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 una cuestión de palabras y de la ley judía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18:14-15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Porque era una cuestión de palabras y de la ley judía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Galión se negó a juzgar la acusación?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18:14-15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golpearon delante del tribunal de Galión?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Sóstenes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Apolos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Crispo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Silas y Timoteo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Sóstenes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golpearon delante del tribunal de Galión?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Pablo en Cencrea por causa de un voto?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Priscila y Aquila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rapó 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bautismo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rapó la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Pablo en Cencrea por causa de un voto?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Atenas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ciudad salió Pablo para ir a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predicador elocuente llegó a Éfeso desde Alejandría?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Crispo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Sóstenes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Apolos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Silas y Timoteo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Apolos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predicador elocuente llegó a Éfeso desde Alejandría?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bautismo conocía solamente Apolos?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los gentiles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Priscila y Aquila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rapó la 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bautismo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bautismo de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bautismo conocía solamente Apolos?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explicaron a Apolos con mayor precisión el camino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Priscila y Aquila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rapó 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bautismo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Priscila y Aquila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explicaron a Apolos con mayor precisión el camino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demostraba Apolos públicamente por las Escrituras?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bautismo de Juan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Jesús era el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temas; habla y no calles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los gentiles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Jesús era el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demostraba Apolos públicamente por las Escrituras?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18: Pablo en Corinto y Apolos en Éfeso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matrimonio judío conoció Pablo en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Silas y Timoteo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Aquila y Priscila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Sóstenes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Crispo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Aquila y Priscila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matrimonio judío conoció Pablo en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habían salido Aquila y Priscila de Roma?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 una cuestión de palabras y de la ley judía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temas; habla y no calles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Claudio ordenó que todos los judíos salieran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Jesús era el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Claudio ordenó que todos los judíos salieran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habían salido Aquila y Priscila de Roma?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oficio compartían Pablo, Aquila y Priscila?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Cada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rapó 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Priscila y Aquila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Hacían 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Hacían tiendas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oficio compartían Pablo, Aquila y Priscila?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18: Pablo en Corinto y Apolos en Éfeso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