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18: Pablo en Corinto y Apolos en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razonaba Pablo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Cada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razonaba Pablo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llegaron de Macedonia mientras Pablo estaba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Silas y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llegaron de Macedonia mientras Pablo estaba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quiénes dijo Pablo que iría después del rechazo judío?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quiénes dijo Pablo que iría después del rechazo judío?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principal de la sinagoga creyó con toda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Crispo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principal de la sinagoga creyó con toda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dijo el Señor a Pablo en una visión nocturna?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temas; habla y no calles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el Señor a Pablo en una visión nocturna?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ciudad salió Pablo para ir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Atenas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permaneció Pablo enseñando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Otros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año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año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permaneció Pablo enseñando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procónsul de Acaya cuando acusaron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procónsul de Acaya cuando acusaron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Galión se negó a juzgar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Claudio ordenó que todos los judíos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era una cuestión de palabras y de la ley judía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Galión se negó a juzgar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golpearon delante del tribunal de Galión?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Sóstenes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golpearon delante del tribunal de Galión?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Pablo en Cencrea por causa de un voto?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rapó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en Cencrea por causa de un voto?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Atenas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salió Pablo para ir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predicador elocuente llegó a Éfeso desde Alejandría?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predicador elocuente llegó a Éfeso desde Alejandría?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bautismo conocía solamente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bautismo conocía solamente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explicaron a Apolos con mayor precisión el camino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Priscila y Aquila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explicaron a Apolos con mayor precisión el camino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demostraba Apolos públicamente por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bautismo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Jesús era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Apolos públicamente por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18: Pablo en Corinto y Apolos en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matrimonio judío conoció Pablo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Silas y 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Crispo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Aquila y Priscila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matrimonio judío conoció Pablo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habían salido Aquila y Priscila de 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era una cuestión de palabras y de la ley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temas; habla y no 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Claudio ordenó que todos los judíos salieran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Jesús era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Claudio ordenó que todos los judíos salieran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habían salido Aquila y Priscila de 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oficio compartían Pablo, Aquila y Priscila?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rapó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 y Aquila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Hacían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Hacían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compartían Pablo, Aquila y Priscila?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18: Pablo en Corinto y Apolos en Éfeso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