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17: Pablo en Tesalónica, Berea y Atenas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movió a algunos judíos a formar una multitud violenta?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celos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movió a algunos judíos a formar una multitud violenta?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¿La casa de quién atacó la multitud buscando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judíos de Tesalónica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de Jasón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Judas el galileo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Juan el Bautista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casa de Jasón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¿La casa de quién atacó la multitud buscando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acusación política hicieron contra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proclamaban a otro rey llamado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acusación política hicieron contra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enviaron los hermanos a Pablo y Silas hacia Berea?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enviaron los hermanos a Pablo y Silas hacia Berea?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fueron llamados más nobles los judíos de Berea?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recibieron la palabra y examinaban diariamente las Escrituras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Algunos judíos, muchos griegos piadosos y mujeres principales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recibieron la palabra y examinaban diariamente las Escrituras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fueron llamados más nobles los judíos de Berea?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ciudades pasó Pablo antes de llegar a Tesalónica?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Areópago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Cos, Rodas y Pátara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como resultado del estudio en Berea?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Algunos judíos, muchos griegos piadosos y mujeres principales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arrepientan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Muchos creyeron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como resultado del estudio en Berea?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fueron a Berea para agitar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de Jasón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las ciudades vecinas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judíos de Tesalónica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judíos que no creyeron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judíos de Tesalónica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a Berea para agitar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llevaron finalmente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Areópago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Atenas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llevaron finalmente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provocó el espíritu de Pablo al ver Atenas llena de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indignó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provocó el espíritu de Pablo al ver Atenas llena de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escuelas filosóficas discutieron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Dionisio el areopagita y Dámaris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epicúreos y los estoicos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epicúreos y los estoicos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escuelas filosóficas discutieron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Anfípolis y Apolonia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ciudades pasó Pablo antes de llegar a Tesalónica?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¿Ante qué consejo llevaron a Pablo para oír su enseñanza?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Anfípolis y Apolonia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Areópago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 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Ante el Areópago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qué consejo llevaron a Pablo para oír su enseñanza?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inscripción había visto Pablo en un altar ateniense?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arrepientan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epicúreos y los estoicos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Dios no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inscripción había visto Pablo en un altar ateniense?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dijo Pablo que no habita el Dios creador?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Dionisio el areopagita y Dámaris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templos hechos por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dijo Pablo que no habita el Dios creador?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mandó Dios a todos los hombres en todo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no conocido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arrepientan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indignó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arrepientan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Dios a todos los hombres en todo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garantía dio Dios acerca del juicio futuro?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Resucitó de los muertos al hombre que designó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garantía dio Dios acerca del juicio futuro?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cuántos sábados razonó Pablo en la sinagoga de Tesalónica?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tres sábados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 y 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creyentes de Atenas son mencionados por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epicúreos y los estoicos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Dionisio el areopagita y Dámaris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Dionisio el areopagita y Dámaris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creyentes de Atenas son mencionados por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17: Pablo en Tesalónica, Berea y Atenas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Durante tres sábados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sábados razonó Pablo en la sinagoga de Tesalónica?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hechos acerca del Cristo explicaba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padecer y resucitar de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proclamaban a otro rey llamado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debía padecer y resucitar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hechos acerca del Cristo explicaba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unieron a Pablo y Silas en Tesalónica?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Muchos creyeron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recibieron la palabra y examinaban diariamente las Escrituras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Resucitó de los muertos al hombre que designó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Algunos judíos, muchos griegos piadosos y mujeres principales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Algunos judíos, muchos griegos piadosos y mujeres principales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unieron a Pablo y Silas en Tesalónica?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17: Pablo en Tesalónica, Berea y Atenas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