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16: Pablo y Silas son encarcelados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¿Durante cuánto tiempo siguió la joven al grupo?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muchos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una hora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una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¿Durante cuánto tiempo siguió la joven al grupo?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finalmente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marchó de 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molestó profundamente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Llamó a los magistrados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ayuda a 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molestó profundamente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finalmente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nombre de quién ordenó Pablo salir al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apóstoles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nombre de quién ordenó Pablo salir al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salió el espíritu de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 una oración larga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llegó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aquel mismo momento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aquel mismo momento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salió el espíritu de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comprendieron los dueños de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perdido su fuente de ganancias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Pablo era ciudadano 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Lidia había sido bautizada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carcelero buscaba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Habían perdido su fuente de ganancias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comprendieron los dueños de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salió al encuentro de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joven esclava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comerciante de púrpura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esposa del carcelero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mujer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capturaron los dueños de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Timoteo y Lucas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Pablo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Lidia y su familia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Pedro y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Pablo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capturaron los dueños de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¿Ante quiénes llevaron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el carcelero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las autoridades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 los judíos de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 las autoridades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quiénes llevaron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acusaron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robar en el mercado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liberar a una esclava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negarse a pagar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alborotar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alborotar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acusaron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afirmaban acerca de las enseñanzas de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no eran lícitas para 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procedían del emperador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eran las mismas de los fariseos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solamente podían enseñarse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eran lícitas para los romanos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afirmaban acerca de las enseñanzas de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se unió al ataque contra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multitud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familia de Lidia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otros prisioneros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 unió al ataque contra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joven esclava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salió al encuentro de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ordenaron los magistrados después de quitarles la ropa?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fueran expulsados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fueran interrogados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azotaran con varas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enviaran a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los azotaran con varas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ordenaron los magistrados después de quitarles la ropa?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¿Adónde fueron llevados después de recibir muchos golpes?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casa de Lidia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mercado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fueron llevados después de recibir muchos golpes?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orden recibió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Vigilarlos cuidadosamente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Liberarlos 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Darles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Llevarlos ante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Vigilarlos cuidadosamente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recibió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parte de la cárcel los colocó?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Cerca de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parte más profunda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habitación privada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parte más profunda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parte de la cárcel los colocó?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parte de sus cuerpos aseguró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cuellos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cinturas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parte de sus cuerpos aseguró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tenía la joven?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enfermedad física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espíritu de adivinación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gran fortuna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mensaje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sujetó el carcelero los pies de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cadenas en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cuerdas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grilletes de madera separados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un cepo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un cepo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sujetó el carcelero los pies de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16: Pablo y Silas son encarcelados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espíritu de adivinación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tenía la joven?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obtenían ganancias mediante sus adivinaciones?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magistrados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dueños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dueños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obtenían ganancias mediante sus adivinaciones?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proclamaba la joven acerca de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eran enemigos de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venían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buscaban gobernar 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eran siervos del Dios Altísimo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eran siervos del Dios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proclamaba la joven acerca de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16: Pablo y Silas son encarcelados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