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Hechos 16: El llamado a Macedonia y la conversión de Lidia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hablaban bien de Timoteo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Listra e Iconio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Damasco y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Filipos y Troas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Jope y Cesarea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Listra e Iconio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hablaban bien de Timoteo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deseaba Pablo que hiciera Timoteo?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Permanecer en Listra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Acompañarlo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Viajar a Jerusalén solo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Dirigir la iglesia de Iconio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Acompañarlo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deseaba Pablo que hiciera Timoteo?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circuncidó Pablo a Timoteo?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era obligatorio para la salvación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Timoteo se lo pidió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consideración hacia los judíos de aquellos lugares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los apóstoles lo ordenaron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C. Por consideración hacia los judíos de aquellos lugares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circuncidó Pablo a Timoteo?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conocían todos acerca del padre de Timoteo?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Era un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Había muerto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Vivía en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Era griego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Era griego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conocían todos acerca del padre de Timoteo?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entregaban en las ciudades para que los creyentes lo obedecieran?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decisiones de los apóstoles y ancianos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leyes romanas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cartas del sumo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enseñanzas de los fariseos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Las decisiones de los apóstoles y ancianos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entregaban en las ciudades para que los creyentes lo obedecieran?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cuáles ciudades llegó Pablo al comienzo del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Derbe y Listra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Jerusalén y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Jope y Lida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Atenas y Corinto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se habían tomado aquellas decisiones?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Antioquía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Listra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Damasco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se habían tomado aquellas decisiones?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eran fortalecidas las iglesias?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sus 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su influencia política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 fe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sus tradiciones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la fe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eran fortalecidas las iglesias?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qué frecuencia aumentaban las iglesias en número?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vez al 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Cada sábado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Cada mes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Cada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Cada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frecuencia aumentaban las iglesias en número?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les impidió predicar en Asia?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Espíritu Santo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gobernantes romanos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judíos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habitantes de Galacia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Espíritu Santo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les impidió predicar en Asia?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qué región intentaron entrar después?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Macedonia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Bitinia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Judea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Samaria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Bitinia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región intentaron entrar después?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Derbe y Listra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cuáles ciudades llegó Pablo al comienzo del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no entraron en Bitinia?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conocían el camino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tenían provisiones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Espíritu no se lo permitió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Había una guerra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Espíritu no se lo permitió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no entraron en Bitinia?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qué ciudad descendieron después de pasar por Misia?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Filipos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Neápolis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Iconio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Troas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Troas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ciudad descendieron después de pasar por Misia?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¿Cuándo recibió Pablo una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Durante la 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mediodía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Durante el sábado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amanecer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Durante la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¿Cuándo recibió Pablo una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apareció en la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hombre de Troas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hombre de Macedonia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ángel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Timoteo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hombre de Macedonia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apareció en la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pidió el hombre de la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Regresa 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Viaja a Asia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Pasa a Macedonia y ayúdanos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Permanece en Troas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Pasa a Macedonia y ayúdanos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pidió el hombre de la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se llamaba el discípulo que Pablo encontró en Listra?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Timoteo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Bernabé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concluyeron después de la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debían regresar a Listra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debían esperar otra señal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debían enviar solamente a Timoteo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Dios los llamaba a anunciar el evangelio en Macedonia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Que Dios los llamaba a anunciar el evangelio en Macedonia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concluyeron después de la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¿Cuál fue la primera escala después de salir de Troas?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Samotracia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Filipos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Tiatira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Atenas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Samotracia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¿Cuál fue la primera escala después de salir de Troas?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qué ciudad llegaron al día siguiente?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Listra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Neápolis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Berea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Neápolis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ciudad llegaron al día siguiente?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ciudad permanecieron varios días?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Troas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Samotracia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Filipos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Derbe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Filipos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ciudad permanecieron varios días?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se describe Filipos?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una ciudad judía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la capital de Asia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una aldea de pescadores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una ciudad importante y colonia romana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Como una ciudad importante y colonia romana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describe Filipos?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Timoteo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llamaba el discípulo que Pablo encontró en Listra?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día salieron fuera de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sábado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primer día de la semana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día de Pentecostés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día de la Pascua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sábado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día salieron fuera de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encontraron un lugar de oración?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mercado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Junto al río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una casa particular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Junto al río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encontraron un lugar de oración?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quiénes hablaron junto al río?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soldados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comerciantes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las mujeres reunidas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los magistrados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las mujeres reunidas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quiénes hablaron junto al río?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se llamaba la mujer que escuchó el mensaje?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Dorcas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Priscila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Lidia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Lidia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llamaba la mujer que escuchó el mensaje?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vendía Lidia?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Tela y productos de púrpura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Alimentos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Joyas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Vasijas de barro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Tela y productos de púrpura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vendía Lidia?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se dice acerca de la madre de Timoteo?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Era una mujer romana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Era de Macedonia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Era una creyente judía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Era una comerciante de Tiatira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abrió el corazón de Lidia?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Timoteo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abrió el corazón de Lidia?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fueron bautizados junto con Lidia?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mujeres del 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Pablo y Silas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miembros de su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habitantes de Tiatira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miembros de su 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fueron bautizados junto con Lidia?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pidió Lidia a los misioneros?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predicaran en la plaza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regresaran a Troas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bautizaran a toda Filipos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se hospedaran en su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se hospedaran en su 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pidió Lidia a los misioneros?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Hechos 16: El llamado a Macedonia y la conversión de Lidia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Era una creyente judía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 dice acerca de la madre de Timoteo?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¿Cuál era el origen del padre de Timoteo?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Judío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Romano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Sirio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Griego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Griego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¿Cuál era el origen del padre de Timoteo?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16: El llamado a Macedonia y la conversión de Lidia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