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16: El llamado a Macedonia y la conversión de Lidia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hablaban bien de Timoteo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Listra e Iconio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Damasco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Filipos y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Jope y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Listra e Iconio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hablaban bien de Timoteo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deseaba Pablo que hiciera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Permanecer en Listra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Acompañarlo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Viajar a Jerusalén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Dirigir la iglesia de Iconio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Acompañarlo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deseaba Pablo que hiciera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circuncidó Pablo a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obligatorio para la salvación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Timoteo se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Por consideración hacia los judíos de aquellos 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los apóstoles lo ordenaron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 consideración hacia los judíos de aquellos lugares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circuncidó Pablo a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conocían todos acerca del padre de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Vivía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griego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Era griego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conocían todos acerca del padre de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entregaban en las ciudades para que los creyentes lo obedecieran?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decisiones de los apóstoles y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leyes romanas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cartas del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enseñanzas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decisiones de los apóstoles y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entregaban en las ciudades para que los creyentes lo obedecieran?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cuáles ciudades llegó Pablo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Derbe y Listra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 y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Jope y Lida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Atenas y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habían tomado aquellas decisiones?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Listra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habían tomado aquellas decisiones?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eran fortalecidas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 influencia política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 tradiciones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eran fortalecidas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frecuencia aumentaban las iglesias en número?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vez al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Cada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Cada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Cada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frecuencia aumentaban las iglesias en número?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les impidió predicar en Asia?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gobernantes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Galacia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les impidió predicar en Asia?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región intentaron entrar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Bitinia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Bitinia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región intentaron entrar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Derbe y Listra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cuáles ciudades llegó Pablo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entraron en Bitinia?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conocían el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tenían provisiones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no se lo permitió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una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Espíritu no se lo permitió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entraron en Bitinia?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descendieron después de pasar por Misia?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Filipos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Neápolis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Iconio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Troas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descendieron después de pasar por Misia?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recibió Pablo una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recibió Pablo una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apareció en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hombre de Troas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hombre de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hombre de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apareció en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el hombre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Viaja a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Pasa a Macedonia y ayúdanos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Permanece 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Pasa a Macedonia y ayúdanos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el hombre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discípulo que Pablo encontró en Listra?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concluyeron después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debían regresar a Listra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debían esperar otra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debían enviar solamente 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Dios los llamaba a anunciar el evangelio en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Dios los llamaba a anunciar el evangelio en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concluyeron después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fue la primera escala después de salir de Troas?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Samotracia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Filipos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Tiatira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Samotracia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fue la primera escala después de salir de Troas?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llegaron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Neápolis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Neápolis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llegaron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ciudad permanecieron varios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Samotracia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Filipos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Derbe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Filipos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permanecieron varios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describe Filipos?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ciudad judía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la capital de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aldea de pescadores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ciudad importante y colonia romana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una ciudad importante y colonia romana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describe Filipos?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discípulo que Pablo encontró en Listra?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día salieron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de Pentecostés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de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día salieron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encontraron un lugar de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mercado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casa particular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encontraron un lugar de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quiénes hablaron junto al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comerciantes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las mujeres reunidas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las mujeres reunidas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quiénes hablaron junto al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la mujer que escuchó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Dorcas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Priscila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mujer que escuchó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vendía Lidia?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Tela y productos de púrpura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Joyas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Vasijas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Tela y productos de púrpura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vendía Lidia?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 dice acerca de la madre de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una mujer romana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de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una creyente judía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una comerciante de Tiatira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abrió el corazón de Lidia?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abrió el corazón de Lidia?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fueron bautizados junto con Lidia?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mujeres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Pablo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miembros de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Tiatira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miembros de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bautizados junto con Lidia?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Lidia a los misioneros?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predicaran en la plaza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regresaran a Troas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bautizaran a toda Filipos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se hospedaran en su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se hospedaran en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Lidia a los misioneros?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16: El llamado a Macedonia y la conversión de Lidia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 una creyente judía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dice acerca de la madre de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¿Cuál era el origen del padre de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Romano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Griego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era el origen del padre de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16: El llamado a Macedonia y la conversión de Lidia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