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16: El carcelero de Filipos cree en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parte de la cárcel fue sacudida?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Sus cimientos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las puertas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habitación del carcelero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techo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Sus cimientos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parte de la cárcel fue sacudida?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Permanecieron cerradas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abrieron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derribadas por Pablo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carcelero las abrió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abrieron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con las cadenas de los prisioneros?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hicieron más fuertes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cortadas por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soltaron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Desaparecieron los prisioneros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soltaron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las cadenas de los prisioneros?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 despertó después del terremoto?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magistrado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carcelero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carcelero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despertó después del terremoto?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vio el carcelero al despertar?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puertas abiertas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Pablo fuera de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los magistrados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Lidia entrando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puertas abiertas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vio el carcelero al despertar?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 qué hora oraban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medianoche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amanecer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mediodía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atardecer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intentó hacer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Escapar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Quitarse la vida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Cerrar nuevamente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Arrestar a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Quitarse la vida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intentó hacer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pensó el carcelero que debía quitarse la vida?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cárcel estaba destruida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magistrados habían llegado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creyó que los presos habían escapado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 perdido las llaves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Porque creyó que los presos habían escapado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pensó el carcelero que debía quitarse la vida?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gritó Pablo al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Abre todas las puertas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Ven y escucha el evangelio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Señor te salvará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No te hagas daño; todos estamos aquí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No te hagas daño; todos estamos aquí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gritó Pablo al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pidió el carcelero antes de entrar?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luz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espada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llaves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ayuda de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luz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 carcelero antes de entrar?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ante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liberó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Cayó temblando ante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pidió que cantaran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llevó al mercado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Cayó temblando ante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ante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medianoche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hora oraban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preguntó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¿Por qué no escaparon?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¿Quién abrió las puertas?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¿Qué debo hacer para ser salvo?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¿Cómo puedo reparar la cárcel?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¿Qué debo hacer para ser salvo?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preguntó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respondieron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ir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ofrecer un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guardar toda la ley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Cree en el Señor Jesús y serás salvo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Cree en el Señor Jesús y serás salvo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respondieron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podrían recibir la salvación junto con el carcelero?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miembros de su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Todos los prisioneros automáticamente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ciudadanos de Filipos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Los miembros de su casa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podrían recibir la salvación junto con el carcelero?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compartieron con el carcelero y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decisiones de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palabra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leyes romanas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visión de Pablo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La palabra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compartieron con el carcelero y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hizo el carcelero con las heridas de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cubrió con ropa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Llamó a un médico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lavó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Las mostró a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Las lavó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el carcelero con las heridas de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hacían además de orar?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Predicaban a los guardias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Cantaban himnos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Intentaban abrir las puertas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Hablaban con 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fueron bautizados aquella misma noche?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Solamente el carcelero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Pablo y Silas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demás prisioneros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 carcelero y toda su familia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carcelero y toda su familia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fueron bautizados aquella misma noche?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preparó el carcelero para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Una comida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lugar en la sinagoga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Ropa nueva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 viaje a 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Una comida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preparó el carcelero para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¿Por qué se alegró el carcelero con toda su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la cárcel no fue destruida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habían creído en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presos permanecieron allí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Porque los magistrados los perdonaron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habían creído en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se alegró el carcelero con toda su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ordenaron los magistrados cuando amaneció?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Castigar nuevamente a 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Trasladar a los prisioneros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Liberar a Pablo y Silas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Cerrar la casa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Liberar a Pablo y Silas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ordenaron los magistrados cuando amaneció?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mensaje comunicó el carcelero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Debes presentarte ante Roma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magistrados desean escucharte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Permanece aquí hasta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Puedes salir e irte en paz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Puedes salir e irte en paz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mensaje comunicó el carcelero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Cantaban himnos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hacían además de orar?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ciudadanía reveló Pablo que poseían?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Romana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Macedonia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Judía únicamente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Griega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Romana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ciudadanía reveló Pablo que poseían?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habían hecho las autoridades sin un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expulsado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azotado públicamente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Les habían quitado su ciudadanía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habían enviado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Los habían azotado públicamente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habían hecho las autoridades sin un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¿Dónde habían encerrado injustamente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una casa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mercado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la cárcel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 el palacio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la cárcel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habían encerrado injustamente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exigió Pablo que fueran personalmente a liberarlos?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dueños de la esclava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alguaciles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magistrados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exigió Pablo que fueran personalmente a liberarlos?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¿Cómo reaccionaron los magistrados al saber que eran romanos?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Tuvieron miedo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enojaron más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Ordenaron otro castigo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enviaron a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Tuvieron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reaccionaron los magistrados al saber que eran romanos?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¿Quiénes escuchaban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habitantes de Filipos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otros prisioneros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La familia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hicieron los magistrados ante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acusaron nuevamente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Fueron a pedirles disculpas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Los llevaron ante 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Arrestaron al carcelero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Fueron a pedirles disculpas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magistrados ante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pidieron las autoridades a Pablo y Silas?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pagaran los daños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permanecieran en la cárcel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salieran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 regresaran a Troas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salieran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pidieron las autoridades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¿Adónde fueron Pablo y Silas después de salir de la cárcel?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Al 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casa del carcelero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Directamente fuera de Filipos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 la casa de Lidia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la casa de Lidia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¿Adónde fueron Pablo y Silas después de salir de la cárcel?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Hechos 16: El carcelero de Filipos cree en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Los otros prisioneros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escuchaban a Pablo y Silas?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ocurrió repentinamente?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Comenzó una tormenta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Llegaron los magistrados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 apagaron las lámparas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Hubo un gran terremoto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Hechos 16:26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Hubo un gran terremoto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repentinamente?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Hechos 16:26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16: El carcelero de Filipos cree en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