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16: El carcelero de Filipos cree en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parte de la cárcel fue sacudida?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habitación del carcelero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Sus cimientos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 la cárcel fue sacudida?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Permanecieron cerradas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abrieron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derribadas por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carcelero las abrió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abrieron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las cadenas de los prisioneros?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hicieron más fuertes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cortadas por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soltaron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Desaparecieron los prisioneros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soltaron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las cadenas de los prisioneros?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despertó después del terremoto?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magistrado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carcelero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carcelero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despertó después del terremoto?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vio el carcelero al despertar?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puertas 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Pablo fuera de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magistrados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Lidia entrando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puertas abiertas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el carcelero al despertar?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hora oraban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intentó hacer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Escapar de Filipos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Quitarse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Cerrar nuevamente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Arrestar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Quitarse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intentó hacer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pensó el carcelero que debía quitarse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cárcel estaba destruida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los magistrados habían llegado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creyó que los presos habían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 perdido las llaves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creyó que los presos habían escapado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pensó el carcelero que debía quitarse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gritó Pablo al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Abre todas las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 y escucha el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te salvará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te hagas daño; todos estamos aquí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te hagas daño; todos estamos aquí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gritó Pablo al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 carcelero antes de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llaves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ayuda de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 carcelero antes de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ante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liberó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Cayó temblando ante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Les pidió que cantaran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llevó al mercado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Cayó temblando ante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ante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hora oraban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¿Por qué no escaparon?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¿Quién abrió las puertas?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¿Qué debo hacer para ser salvo?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¿Cómo puedo reparar la cárcel?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¿Qué debo hacer para ser salvo?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respondieron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Debes ir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Debes ofrecer un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Debes guardar toda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Cree en el Señor Jesús y serás salvo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Cree en el Señor Jesús y serás salvo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respondieron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podrían recibir la salvación junto con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miembros de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magistrados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los prisioneros automáticamente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ciudadanos de Filipos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miembros de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podrían recibir la salvación junto con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compartieron con el carcelero y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decisiones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leyes romanas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visión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compartieron con el carcelero y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carcelero con las heridas de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cubrió con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Llamó a un médico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lavó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mostró a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lavó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carcelero con las heridas de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además de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Predicaban a los guardias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Cantaban himnos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Intentaban abrir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Hablaban con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fueron bautizados aquella misma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el carcelero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demás prisioneros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carcelero y toda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carcelero y toda su familia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bautizados aquella misma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preparó el carcelero para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lugar en la sinagoga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Ropa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viaje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preparó el carcelero para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se alegró el carcelero con toda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cárcel no fue destruida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habían creído 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los presos permanecieron allí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los magistrados los perdonaron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habían creído en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alegró el carcelero con toda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ordenaron los magistrados cuando amaneció?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Castigar nuevamente a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Trasladar a los prisioneros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Liberar a Pablo y Silas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Cerrar la casa de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Liberar a Pablo y Silas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ordenaron los magistrados cuando amaneció?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mensaje comunicó el carcelero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Debes presentarte ante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magistrados desean escucharte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Permanece aquí hasta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Puedes salir e irte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Puedes salir e irte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mensaje comunicó el carcelero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Cantaban himnos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además de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ciudadanía reveló Pablo que poseían?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Judía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Griega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Romana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ciudadanía reveló Pablo que poseían?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habían hecho las autoridades sin un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habían expulsado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habían azotado públicamente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Les habían quitado su ciudadanía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habían enviado a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habían azotado públicamente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habían hecho las autoridades sin un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habían encerrado injustamente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una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mercado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habían encerrado injustamente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exigió Pablo que fueran personalmente a liberarlos?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dueños de la esclava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alguaciles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magistrados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exigió Pablo que fueran personalmente a liberarlos?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reaccionaron los magistrados al saber que eran romanos?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Tuvieron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enojaron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Ordenaron otro castigo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enviaron a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Tuvieron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los magistrados al saber que eran romanos?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escuchaban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habitantes de Filipos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magistrados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otros prisioneros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familia de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magistrados ante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acusaron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Fueron a pedirles disculpas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llevaron ante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Arrestaron al carcelero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Fueron a pedirles disculpas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magistrados ante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pidieron las autoridades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pagaran los daños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permanecieran en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salieran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regresaran a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salieran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las autoridades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¿Adónde fueron Pablo y Silas después de salir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casa del carcelero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Directamente fuera de Filipos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casa de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casa de Lidia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¿Adónde fueron Pablo y Silas después de salir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Hechos 16: El carcelero de Filipos cree en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otros prisioneros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escuchaban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repentinamente?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 una tormenta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Llegaron los magistrados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apagaron las lámparas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Hubo un gran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Hubo un gran terremoto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repentinamente?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16: El carcelero de Filipos cree en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