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15: El concilio 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se reunieron para examinar el asunto?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apóstoles y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Barsabás y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Bernabé y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y Silas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apóstoles y los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se reunieron para examinar el asunto?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recordó que Dios había escogido su boca para que oyeran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Jacobo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Juan Marcos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y Silas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recordó que Dios había escogido su boca para que oyeran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dio Dios testimonio a favor de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tabernáculo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gracia del Señor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Dándoles 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conversión de los 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Dándoles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dio Dios testimonio a favor de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medio purificó Dios los corazones?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tabernáculo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Dándoles 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conversión de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la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medio purificó Dios los corazones?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dijeron que serían salvos judíos y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gracia del Señor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conversión de los gentiles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Dándoles 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tabernáculo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la gracia del Señor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dijeron que serían salvos judíos y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requisito de salvación enseñaban algunos llegados de Judea?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circuncisión según la costumbre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Hombres que habían arriesgado su vida por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alegró por su mensaje de consolación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no habían recibido autorización de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contaron las señales hechas entre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y Silas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Bernabé y 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Barsabás y Silas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apóstoles y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Bernabé y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contaron las señales hechas entre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propuso la decisión final ante la asamblea?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Juan Marcos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Jacobo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y Silas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Jacobo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propuso la decisión final ante la asamblea?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edificio de David decía la profecía que sería restaurado?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Dándoles 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gracia del Señor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conversión de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tabernáculo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tabernáculo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edificio de David decía la profecía que sería restaurado?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decidió Jacobo acerca de los gentiles convertidos?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no debían ser inquietados con cargas innecesarias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no habían recibido autorización de los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Hombres que habían arriesgado su vida por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Bernabé y Marcos a Chipre; Pablo y Silas por Siria y Cilicia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no debían ser inquietados con cargas innecesarias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decidió Jacobo acerca de los gentiles convertidos?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debían abstenerse los creyentes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Bernabé y Marcos a Chipre; Pablo y Silas por Siria y Cilicia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De ídolos, inmoralidad sexual, animales estrangulados y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no debían ser inquietados con cargas innecesarias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no habían recibido autorización de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De ídolos, inmoralidad sexual, animales estrangulados y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debían abstenerse los creyentes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circuncisión según la costumbre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requisito de salvación enseñaban algunos llegados de Judea?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dos hombres fueron enviados con Pablo y Bernabé?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apóstoles y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Bernabé y 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Barsabás y Silas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y Silas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Judas Barsabás y Silas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dos hombres fueron enviados con Pablo y Bernabé?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aclaró la carta sobre quienes habían perturbado a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no debían ser inquietados con cargas innecesarias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Hombres que habían arriesgado su vida por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circuncisión según la costumbre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no habían recibido autorización de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no habían recibido autorización de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aclaró la carta sobre quienes habían perturbado a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describió la carta a Bernabé y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Hombres que habían arriesgado su vida por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circuncisión según la costumbre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no habían recibido autorización de 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no debían ser inquietados con cargas innecesarias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Hombres que habían arriesgado su vida por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describió la carta a Bernabé y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pareció bien no imponer más cargas?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alegró por su mensaje de consolación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Espíritu Santo y a los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gracia del Señor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conversión de los 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Espíritu Santo y a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pareció bien no imponer más cargas?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reaccionó la iglesia de Antioquía al leer la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Espíritu Santo y a los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circuncisión según la costumbre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alegró por su mensaje de consolación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Hombres que habían arriesgado su vida por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15:30-31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alegró por su mensaje de consolación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la iglesia de Antioquía al leer la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15:30-31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dónde enviaron a Pablo y Bernabé para resolver la cuestión?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Salamina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Antioquía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fortalecieron a los hermanos con muchas palabras?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Bernabé y 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Barsabás y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apóstoles y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y Silas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Judas y Silas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fortalecieron a los hermanos con muchas palabras?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quería llevar Bernabé en el nuevo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Juan Marcos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Jacobo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y Silas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Juan Marcos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quería llevar Bernabé en el nuevo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rutas tomaron las dos nuevas parejas misioneras?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De ídolos, inmoralidad sexual, animales estrangulados y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Bernabé y Marcos a Chipre; Pablo y Silas por Siria y Cilicia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no debían ser inquietados con cargas innecesarias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no habían recibido autorización de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15:39-41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Bernabé y Marcos a Chipre; Pablo y Silas por Siria y Cilicia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rutas tomaron las dos nuevas parejas misioneras?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15:39-41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15: El concilio 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enviaron a Pablo y Bernabé para resolver la cuestión?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noticia causaba gran alegría en Fenicia y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gracia del Señor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Dándoles 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conversión de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Espíritu Santo y a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conversión de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noticia causaba gran alegría en Fenicia y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creyentes insistían en circuncidar a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apóstoles y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Barsabás y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Bernabé y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Algunos creyentes de la secta de 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Algunos creyentes de la secta de los fariseos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creyentes insistían en circuncidar a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15: El concilio de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