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14: Pablo y Bernabé en Iconio y Listra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ciudades huyeron Pablo y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puerta de la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señales y prodigios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Listra y Derbe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ciudades huyeron Pablo y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cuándo era cojo el hombre de Listra?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tenía fe para ser sanado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vientre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cuándo era cojo el hombre de Listra?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vio Pablo en el hombre de Listra?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tenía fe para ser sanado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tenía fe para ser sanado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Pablo en el hombre de Listra?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dio Pablo al hombre cojo?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tenía fe para ser sanado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Ponte derecho sobre tus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Pablo al hombre cojo?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creyó la multitud acerca de Pablo y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dioses habían descendido en forma humana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Rasgaron sus ropas y corrieron entre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 necesario pasar por muchas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arrastraron fuera de la ciudad creyéndolo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los dioses habían descendido en forma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creyó la multitud acerca de Pablo y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ciudad creyó una gran multitud de judíos y griegos?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Iconio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de dios dieron a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Mercurio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Júpiter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Júpiter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de dios dieron a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de dios dieron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Júpiter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Mercurio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Mercurio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de dios dieron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Pablo y Bernabé al saber que querían ofrecerles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arrastraron fuera de la ciudad creyéndolo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dioses habían descendido en forma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 necesario pasar por muchas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Rasgaron sus ropas y corrieron entre la 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Rasgaron sus ropas y corrieron entre la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Pablo y Bernabé al saber que querían ofrecerles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quién debían convertirse de sus vanidades?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Dios vivo, creador de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Lluvias, cosechas, alimento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Dividida entre los judíos y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Hacia el Dios vivo, creador de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quién debían convertirse de sus vanidades?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testimonio de su bondad había dado Dios 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Dios vivo, creador de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Lluvias, cosechas, alimento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Dividida entre los judíos y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Lluvias, cosechas, alimento y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testimonio de su bondad había dado Dios 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Iconio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ciudad creyó una gran multitud de judíos y griegos?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dónde llegaron quienes persuadieron a la multitud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judíos que no creyeron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Judas Barsabás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Antioquía e Iconio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las ciudades vecinas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Antioquía e Iconio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llegaron quienes persuadieron a la multitud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con Pablo después de apedrearlo?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Rasgaron sus ropas y corrieron entre la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dioses habían descendido en forma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 necesario pasar por muchas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arrastraron fuera de la ciudad creyéndolo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arrastraron fuera de la ciudad creyéndolo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Pablo después de apedrearlo?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Pablo al rodearlo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Dividida entre los judíos y 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levantó y entró en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Pablo al rodearlo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enseñaron acerca de entrar en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Rasgaron sus ropas y corrieron entre la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 necesario pasar por muchas tribulaciones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dioses habían descendido en forma humana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arrastraron fuera de la ciudad creyéndolo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es necesario pasar por muchas tribulaciones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enseñaron acerca de entrar en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nombraron en cada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Mercurio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Júpiter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nombraron en cada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incitaron a los gentiles contra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Antioquía e Iconio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judíos que no creyeron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puerta había abierto Dios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señales y prodigios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puerta de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puerta de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puerta había abierto Dios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14: Pablo y Bernabé en Iconio y Listra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judíos que no creyeron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incitaron a los gentiles contra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confirmaba el Señor la palabra de su gracia?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tenía fe para ser sanado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señales y prodigios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señales y prodigios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confirmaba el Señor la palabra de su gracia?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quedó la población de Iconio?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Lluvias, cosechas, alimento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Dios vivo, creador de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Dividida entre los judíos y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Dividida entre los judíos y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quedó la población de Iconio?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14: Pablo y Bernabé en Iconio y Listra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