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Hechos 14: Pablo y Bernabé en Iconio y Listra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qué ciudades huyeron Pablo y Bernabé?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Listra y Derbe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puerta de la fe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señales y prodigios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Ancianos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14:5-7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Listra y Derbe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ciudades huyeron Pablo y Bernabé?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14:5-7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¿Desde cuándo era cojo el hombre de Listra?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tenía fe para ser sanado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Desde el vientre de su madre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Ponte derecho sobre tus pies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levantó y entró en la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Desde el vientre de su madre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¿Desde cuándo era cojo el hombre de Listra?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vio Pablo en el hombre de Listra?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Desde el vientre de su madre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Ponte derecho sobre tus pies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tenía fe para ser sanado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levantó y entró en la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tenía fe para ser sanado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vio Pablo en el hombre de Listra?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orden dio Pablo al hombre cojo?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tenía fe para ser sanado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Desde el vientre de su madre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levantó y entró en la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Ponte derecho sobre tus pies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Ponte derecho sobre tus pies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orden dio Pablo al hombre cojo?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creyó la multitud acerca de Pablo y Bernabé?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los dioses habían descendido en forma humana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Rasgaron sus ropas y corrieron entre la multitud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es necesario pasar por muchas tribulaciones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Lo arrastraron fuera de la ciudad creyéndolo muerto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Que los dioses habían descendido en forma humana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creyó la multitud acerca de Pablo y Bernabé?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¿En qué ciudad creyó una gran multitud de judíos y griegos?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Iconio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Madián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Atenas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Troas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nombre de dios dieron a Bernabé?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Mercurio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Júpiter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Ancianos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Listra y Derbe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Júpiter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de dios dieron a Bernabé?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nombre de dios dieron a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Júpiter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Ancianos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Mercurio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Listra y Derbe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Mercurio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de dios dieron a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hicieron Pablo y Bernabé al saber que querían ofrecerles sacrificio?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Lo arrastraron fuera de la ciudad creyéndolo muerto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los dioses habían descendido en forma humana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es necesario pasar por muchas tribulaciones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Rasgaron sus ropas y corrieron entre la multitud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Rasgaron sus ropas y corrieron entre la multitud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hicieron Pablo y Bernabé al saber que querían ofrecerles sacrificio?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¿Hacia quién debían convertirse de sus vanidades?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Hacia el Dios vivo, creador de todo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Lluvias, cosechas, alimento y alegría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levantó y entró en la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Dividida entre los judíos y los apóstoles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14:15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Hacia el Dios vivo, creador de todo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¿Hacia quién debían convertirse de sus vanidades?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14:15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testimonio de su bondad había dado Dios a las naciones?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Hacia el Dios vivo, creador de todo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Lluvias, cosechas, alimento y alegría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Dividida entre los judíos y los apóstoles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levantó y entró en la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14:17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Lluvias, cosechas, alimento y alegría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testimonio de su bondad había dado Dios a las naciones?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14:17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Iconio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ciudad creyó una gran multitud de judíos y griegos?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 dónde llegaron quienes persuadieron a la multitud contra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judíos que no creyeron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Judas Barsabás y Silas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Antioquía e Iconio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las ciudades vecinas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14:19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 Antioquía e Iconio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dónde llegaron quienes persuadieron a la multitud contra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14:19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hicieron con Pablo después de apedrearlo?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Rasgaron sus ropas y corrieron entre la multitud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los dioses habían descendido en forma humana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es necesario pasar por muchas tribulaciones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Lo arrastraron fuera de la ciudad creyéndolo muerto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14:19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Lo arrastraron fuera de la ciudad creyéndolo muerto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hicieron con Pablo después de apedrearlo?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14:19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Pablo al rodearlo los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levantó y entró en la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Dividida entre los judíos y los apóstoles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Desde el vientre de su madre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Ponte derecho sobre tus pies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14:20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 levantó y entró en la ciudad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Pablo al rodearlo los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14:20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enseñaron acerca de entrar en el reino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Rasgaron sus ropas y corrieron entre la multitud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es necesario pasar por muchas tribulaciones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los dioses habían descendido en forma humana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Lo arrastraron fuera de la ciudad creyéndolo muerto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14:22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Que es necesario pasar por muchas tribulaciones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enseñaron acerca de entrar en el reino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14:22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quiénes nombraron en cada iglesia?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Mercurio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Júpiter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Ancianos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Listra y Derbe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14:23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Ancianos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quiénes nombraron en cada iglesia?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14:23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¿Quiénes incitaron a los gentiles contra los hermanos?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Antioquía e Iconio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judíos que no creyeron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medio de Bernabé y Saulo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apóstoles y los ancianos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puerta había abierto Dios a los gentiles?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Listra y Derbe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señales y prodigios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Ancianos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puerta de la fe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14:27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 puerta de la fe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puerta había abierto Dios a los gentiles?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14:27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Hechos 14: Pablo y Bernabé en Iconio y Listra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Los judíos que no creyeron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incitaron a los gentiles contra los hermanos?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confirmaba el Señor la palabra de su gracia?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tenía fe para ser sanado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Desde el vientre de su madre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señales y prodigios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Ponte derecho sobre tus pies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 señales y prodigios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confirmaba el Señor la palabra de su gracia?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quedó la población de Iconio?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levantó y entró en la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Lluvias, cosechas, alimento y alegría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Hacia el Dios vivo, creador de todo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Dividida entre los judíos y los apóstoles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Dividida entre los judíos y los apóstoles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quedó la población de Iconio?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Hechos 14: Pablo y Bernabé en Iconio y Listra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