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Hechos 13: El primer viaje misionero comienza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¿En qué ciudad de Chipre predicaron primero en las sinagogas?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Salamina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Antioquía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Perge de Panfilia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Antioquía de Pisidia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Salamina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ciudad de Chipre predicaron primero en las sinagogas?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 los acompañaba como ayudante?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Sergio Paulo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Juan Marcos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Barjesús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Juan el Bautista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13:5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Juan Marcos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los acompañaba como ayudante?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13:5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falso profeta también era llamado Elimas?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David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Juan Marcos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Barjesús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Sergio Paulo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13:6-8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Barjesús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falso profeta también era llamado Elimas?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13:6-8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procónsul deseaba oír la palabra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Juan Marcos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Barjesús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Juan el Bautista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Sergio Paulo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13:7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Sergio Paulo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procónsul deseaba oír la palabra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13:7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ocurrió con Elimas por resistir el mensaje?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Quedó ciego por un tiempo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perdón de los pecados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gozo y del Espíritu Santo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Casi toda la ciudad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13:9-11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Quedó ciego por un tiempo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ocurrió con Elimas por resistir el mensaje?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13:9-11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¿En qué iglesia había profetas y maestros como Bernabé y Saulo?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Antioquía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Salamina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Perge de Panfilia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Antioquía de Pisidia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13:1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hizo el procónsul al ver lo ocurrido?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Ayunaron, oraron y les impusieron las manos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Creyó, maravillado de la enseñanza del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 resucitó de entre los muertos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gozo y del Espíritu Santo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13:12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Creyó, maravillado de la enseñanza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hizo el procónsul al ver lo ocurrido?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13:12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¿Dónde se separó Juan Marcos de Pablo y Bernabé?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Antioquía de Pisidia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Antioquía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Perge de Panfilia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Salamina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13:13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Perge de Panfilia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se separó Juan Marcos de Pablo y Bernabé?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13:13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qué Antioquía llegaron después de Perge?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Perge de Panfilia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Antioquía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Salamina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Antioquía de Pisidia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13:14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 Antioquía de Pisidia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qué Antioquía llegaron después de Perge?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13:14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¿En qué día habló Pablo en la sinagoga?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sábado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Jesús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Justificación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Celos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13:14-16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sábado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día habló Pablo en la sinagoga?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13:14-16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primer rey de Israel mencionó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Juan el Bautista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Saúl, hijo de Cis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Sergio Paulo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Juan Marcos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13:21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Saúl, hijo de Cis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primer rey de Israel mencionó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13:21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Antioquía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iglesia había profetas y maestros como Bernabé y Saulo?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13:1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rey fue descrito como hombre conforme al corazón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Barjesús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Juan Marcos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David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Sergio Paulo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13:22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David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rey fue descrito como hombre conforme al corazón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13:22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quién levantó Dios como Salvador de la descendencia de David?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sábado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Celos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Justificación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Jesús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13:23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 Jesús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 levantó Dios como Salvador de la descendencia de David?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13:23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¿Quién predicó antes de Jesús el bautismo de arrepentimiento?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Juan el Bautista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Saúl, hijo de Cis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Sergio Paulo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Juan Marcos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13:24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Juan el Bautista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predicó antes de Jesús el bautismo de arrepentimiento?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13:24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hizo Dios con Jesús después de que lo pusieron en el sepulcro?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Ayunaron, oraron y les impusieron las manos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 resucitó de entre los muertos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gozo y del Espíritu Santo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Quedó ciego por un tiempo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13:29-30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Lo resucitó de entre los muertos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hizo Dios con Jesús después de que lo pusieron en el sepulcro?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13:29-30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se anuncia por medio de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Quedó ciego por un tiempo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gozo y del Espíritu Santo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perdón de los pecados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Casi toda la ciudad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13:38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 perdón de los pecados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se anuncia por medio de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13:38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¿A quiénes pidió el Espíritu Santo que apartaran para la obra?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Casi toda la ciudad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Bernabé y a Saulo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Hacia los gentiles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perdón de los pecados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13:2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recibe por Jesús todo el que cree?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gozo y del Espíritu Santo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sábado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Hacia los gentiles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Justificación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13:39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Justificación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recibe por Jesús todo el que cree?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13:39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¿Cuánta gente se reunió el sábado siguiente?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Casi toda la ciudad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Bernabé y a Saulo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Hacia los gentiles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perdón de los pecados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13:44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Casi toda la ciudad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¿Cuánta gente se reunió el sábado siguiente?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13:44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sintieron los judíos al ver la multitud?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Jesús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Celos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sábado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Justificación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13:45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Celos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sintieron los judíos al ver la multitud?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13:45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¿Hacia quiénes dijeron Pablo y Bernabé que se volverían?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Casi toda la ciudad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Bernabé y a Saulo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Hacia los gentiles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Justificación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13:46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Hacia los gentiles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¿Hacia quiénes dijeron Pablo y Bernabé que se volverían?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13:46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¿De qué estaban llenos los discípulos al final del capítulo?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Justificación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Quedó ciego por un tiempo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 resucitó de entre los muertos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gozo y del Espíritu Santo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13:52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De gozo y del Espíritu Santo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 qué estaban llenos los discípulos al final del capítulo?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13:52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Bernabé y a Saulo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quiénes pidió el Espíritu Santo que apartaran para la obra?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13:2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Hechos 13: El primer viaje misionero comienza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hicieron antes de enviar a Bernabé y Saulo?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Lo resucitó de entre los muertos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Creyó, maravillado de la enseñanza del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Ayunaron, oraron y les impusieron las manos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 gozo y del Espíritu Santo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13:3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Ayunaron, oraron y les impusieron las manos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hicieron antes de enviar a Bernabé y Saulo?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13:3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¿Desde qué puerto navegaron a Chipre?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Antioquía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Salamina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Perge de Panfilia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Desde Seleucia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Hechos 13:4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Desde Seleucia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¿Desde qué puerto navegaron a Chipre?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Hechos 13:4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Hechos 13: El primer viaje misionero comienza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