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13: El primer viaje misionero comienza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ciudad de Chipre predicaron primero en las sinagogas?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Salamina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Antioquía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Perge de Panfilia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Antioquía de Pisidia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Salamina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ciudad de Chipre predicaron primero en las sinagogas?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los acompañaba como ayudante?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Sergio Paulo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Juan Marcos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Barjesús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Juan el Bautista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Juan Marcos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los acompañaba como ayudante?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falso profeta también era llamado Elimas?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Juan Marcos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Barjesús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Sergio Paulo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13:6-8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Barjesús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falso profeta también era llamado Elimas?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13:6-8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procónsul deseaba oír la palabra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Juan Marcos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Barjesús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Juan el Bautista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Sergio Paulo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Sergio Paulo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procónsul deseaba oír la palabra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con Elimas por resistir 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Quedó ciego por un tiempo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perdón de los pecados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gozo y 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Casi toda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13:9-11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Quedó ciego por un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con Elimas por resistir 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13:9-11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iglesia había profetas y maestros como Bernabé y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Antioquía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Salamina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Perge de Panfilia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Antioquía de Pisidia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el procónsul al ver lo ocurrido?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Ayunaron, oraron y les impusieron las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Creyó, maravillado de la enseñanza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resucitó de entre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gozo y 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Creyó, maravillado de la enseñanza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procónsul al ver lo ocurrido?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se separó Juan Marcos de Pablo y Bernabé?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Antioquía de Pisidia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Antioquía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Perge de Panfilia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Salamina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Perge de Panfilia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separó Juan Marcos de Pablo y Bernabé?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Antioquía llegaron después de Perge?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Perge de Panfilia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Antioquía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Salamina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Antioquía de Pisidia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Antioquía de Pisidia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Antioquía llegaron después de Perge?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día habló Pablo en la sinagoga?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Justificación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día habló Pablo en la sinagoga?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primer rey de Israel mencionó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Juan el Bautista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Saúl, hijo de Cis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Sergio Paulo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Juan Marcos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Saúl, hijo de Cis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primer rey de Israel mencionó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Antioquía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iglesia había profetas y maestros como Bernabé y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rey fue descrito como hombre conforme al corazón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Barjesús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Juan Marcos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Sergio Paulo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fue descrito como hombre conforme al corazón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levantó Dios como Salvador de la descendencia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Justificación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levantó Dios como Salvador de la descendencia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predicó antes de Jesús el bautismo de arrepentimiento?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Juan el Bautista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Saúl, hijo de Cis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Sergio Paulo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Juan Marcos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Juan el Bautista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predicó antes de Jesús el bautismo de arrepentimiento?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Dios con Jesús después de que lo pusieron en el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Ayunaron, oraron y les impusieron las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resucitó de entre los muertos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gozo y 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Quedó ciego por un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resucitó de entre los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Dios con Jesús después de que lo pusieron en el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 anuncia por medio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Quedó ciego por un tiempo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gozo y del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perdón de los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Casi toda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perdón de los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 anuncia por medio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pidió el Espíritu Santo que apartaran para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Casi toda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Bernabé y a Saulo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Hacia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perdón de los pecados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recibe por Jesús todo el que cree?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gozo y del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sábado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Hacia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Justificación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Justificación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recibe por Jesús todo el que cree?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 gente se reunió el sábado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Casi toda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Bernabé y a Saulo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Hacia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perdón de los pecados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Casi toda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 gente se reunió el sábado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sintieron los judíos al ver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Justificación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sintieron los judíos al ver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¿Hacia quiénes dijeron Pablo y Bernabé que se volverían?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Casi toda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Bernabé y a Saulo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Hacia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Justificación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Hacia los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¿Hacia quiénes dijeron Pablo y Bernabé que se volverían?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estaban llenos los discípulos al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Justificación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Quedó ciego por un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resucitó de entre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gozo y 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gozo y del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estaban llenos los discípulos al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Bernabé y a Saulo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pidió el Espíritu Santo que apartaran para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13: El primer viaje misionero comienza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antes de enviar a Bernabé y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resucitó de entre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Creyó, maravillado de la enseñanza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Ayunaron, oraron y les impusieron las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gozo y 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Ayunaron, oraron y les impusieron las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antes de enviar a Bernabé y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¿Desde qué puerto navegaron a Chipre?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Antioquía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Salamina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Perge de Panfilia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Seleucia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Desde Seleucia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qué puerto navegaron a Chipre?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13: El primer viaje misionero comienza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