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12: Pedro es librado de la cárcel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dormía Pedro la noche antes de comparecer?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dos soldados y sujeto 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alegría de reconocer la voz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dos soldados y sujeto con dos cadenas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dormía Pedro la noche antes de comparecer?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cuando el ángel despertó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cadenas cayeron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el ángel despertó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indicó el ángel que hiciera antes de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Vestirse y ponerse las sandalias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indicó el ángel que hiciera antes de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puerta se abrió por sí sola?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cinturón de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puerta de hierro que daba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puerta se abrió por sí sola?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casa de quién fue Pedro después de salir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casa de María, madre de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sinagoga de los libertos y otros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casa de María, madre de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casa de quién fue Pedro después de salir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apóstol mató Herodes 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muchacha reconoció la voz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Rode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muchacha reconoció la voz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Rode no abrió inmediatamente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dos soldados y sujeto con dos cadenas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alegría de reconocer la voz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alegría de reconocer la voz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Rode no abrió inmediatamente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pensaron los creyentes cuando Rode insistió?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 el ángel de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pensaron los creyentes cuando Rode insistió?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pidió Pedro que informaran de su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Jacobo y a los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Pedro que informaran de su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ciudades estaba enojado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Tiro y 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Tiro y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ciudades estaba enojado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Jacobo, hermano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apóstol mató Herodes 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funcionario del rey convencieron para pedir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Blasto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funcionario del rey convencieron para pedir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gritaba el pueblo al escuchar a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Voz de Dios y no de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gritaba el pueblo al escuchar a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hirió el ángel del Señor a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dio la gloria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Vestirse y ponerse las sandalias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cadenas cayeron de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Voz de Dios y no de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no dio la gloria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hirió el ángel del Señor a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seguía creciendo después de la muerte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seguía creciendo después de la muerte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12: Pedro es librado de la cárcel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arrestó Herodes después de ver que agradaba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Blasto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Jacobo, hermano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arrestó Herodes después de ver que agradaba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cuántos grupos de cuatro soldados entregaron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de 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cuatro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cuatro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cuántos grupos de cuatro soldados entregaron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la iglesia mientras Pedro estaba encarcelado?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Jacobo y a los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era el ángel de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Oraba sin cesar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Oraba sin cesar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la iglesia mientras Pedro estaba encarcelado?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12: Pedro es librado de la cárcel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