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11: La iglesia recibe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objeto vio Pedro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gran lienzo sostenido por sus cuatro extremos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cinturón de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nube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Un gran lienzo sostenido por sus cuatro extremos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objeto vio Pedro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orden oyó Pedro en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Levántate, mata y 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orden oyó Pedro en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el relato de Pedro, ¿cuántas veces ocurrió la visión del lienzo?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el relato de Pedro, ¿cuántas veces ocurrió la visión del lienzo?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hombres llegaron desde Cesarea?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cinco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Tres hombres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llegaron desde Cesarea?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hermanos acompañaron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Seis hermanos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hombres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Unos 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Seis hermanos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hermanos acompañaron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noticia llegó a los apóstoles y hermanos en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los gentiles también habían recibido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había entrado y comido con hombres incircuncisos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producirían las palabras de Pedro en la casa de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Salvación para él y toda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producirían las palabras de Pedro en la casa de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cuando Pedro comenzó 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Santo cayó sobre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cuando Pedro comenzó 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recordó Pedro acerca del bautismo prometido por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había entrado y comido con hombres incircuncisos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serían bautizados con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recordó Pedro acerca del bautismo prometido por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hicieron los creyentes al oír la explicación de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Salvación para él y toda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Callaron y glorificaron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creyentes al oír la explicación de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había concedido Dios también a los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Arrepentimiento para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concedido Dios también a los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los gentiles también habían recibido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noticia llegó a los apóstoles y hermanos en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¿Hasta dónde llegaron los dispersados por la persecución?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Callaron y glorificaron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Fenicia, Chipre y Antioquía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dónde llegaron los dispersados por la persecución?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envió la iglesia de Jerusalén a Antioquía?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Bernabé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envió la iglesia de Jerusalén a Antioquía?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fue Bernabé a buscar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Agabo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Tarso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fue Bernabé a buscar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fueron llamados cristianos por primera vez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Levántate, mata y come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Arrepentimiento para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Fenicia, Chipre y Antioquía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Antioquía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fueron llamados cristianos por primera vez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profeta anunció una gran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Agabo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Agabo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profeta anunció una gran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discutieron con Pedro cuando regresó a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creyentes de la circuncisión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medio de quiénes enviaron ayuda a los hermanos de Judea?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creyentes de la circuncisión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Bernabé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 medio de Bernabé y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medio de Bernabé y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medio de quiénes enviaron ayuda a los hermanos de Judea?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11: La iglesia recibe a los gentiles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creyentes de la circuncisión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discutieron con Pedro cuando regresó a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reprocharon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los gentiles también habían recibido la palabra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serían bautizados con 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había entrado y comido con hombres incircuncisos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Espíritu Santo cayó sobre los 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había entrado y comido con hombres incircuncisos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reprocharon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ciudad estaba Pedro cuando tuvo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Troas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ciudad estaba Pedro cuando tuvo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11: La iglesia recibe a los gentiles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