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10: El evangelio llega a los gentiles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comenzó a divulgarse el ministerio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Roma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Galilea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Cesarea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Galilea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comenzó a divulgarse el ministerio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qué ungió Dios a Jesús de Nazaret?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aceite y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Espíritu Santo y poder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oro e incienso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sabiduría humana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Espíritu Santo y poder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ungió Dios a Jesús de Nazaret?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hacía Jesús durante su ministerio?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Construía sinagogas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Hacía bienes y sanaba a los oprimidos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Dirigía ejércitos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Recaudaba impuestos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Hacía bienes y sanaba a los oprimidos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 Jesús durante su ministerio?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mataron a Jesús según el mensaje de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Apedreándolo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Colgándolo en un madero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Echándolo al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Encarcelándolo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Colgándolo en un madero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mataron a Jesús según el mensaje de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¿Cuándo levantó Dios a Jesús de los muertos?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día siguiente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tercer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Después de 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Después de 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tercer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levantó Dios a Jesús de los muertos?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comprendió Pedro acerca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solamente escucha 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hace acepción de personas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habita únicamente en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nunca habla mediante visiones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quiénes apareció Jesús después de resucitar?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todo el Imperio romano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testigos escogidos por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Solamente a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Únicamente a su familia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los testigos escogidos por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apareció Jesús después de resucitar?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hicieron los testigos con Jesús después de su resurrección?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Viajaron a Roma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Comieron y bebieron con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Construyeron un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escondieron de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Comieron y bebieron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los testigos con Jesús después de su resurrección?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¿Para qué había puesto Dios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juez de vivos y muertos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gobernador de Judea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sacerdote romano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capitán del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juez de vivos y muertos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había puesto Dios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reciben por medio de Jesús quienes creen en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Poder político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Riquezas materiales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Perdón de pecados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posición importante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Perdón de pecados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reciben por medio de Jesús quienes creen en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ocurrió mientras Pedro todavía estaba hablando?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Llegaron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Cayó el Espíritu Santo sobre los oyentes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Comenzó una tormenta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Cornelio salió de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Cayó el Espíritu Santo sobre los oyentes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mientras Pedro todavía estaba hablando?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no hace acepción de personas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comprendió Pedro acerca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se sorprendieron los creyentes de la circuncisión?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Pedro dejó de hablar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Porque el don del Espíritu Santo fue derramado sobre los gentiles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Cornelio abandonó Cesarea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apareció otro ángel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Porque el don del Espíritu Santo fue derramado sobre los gentiles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se sorprendieron los creyentes de la circuncisión?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hacían quienes recibieron el Espíritu Santo?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Hablaban en lenguas y magnificaban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Guardaban completo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Escribían las Escrituras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Salían inmediatamente de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Hablaban en lenguas y magnificaban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hacían quienes recibieron el Espíritu Santo?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preguntó Pedro acerca del bautismo?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Quién podía impedir el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Dónde estaba 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Quién había traído pan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Cuándo regresarían a Joppe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Quién podía impedir el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preguntó Pedro acerca del bautismo?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nombre mandó Pedro que fueran bautizados?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nombre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nombre de Abraham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nombre del Señor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nombre de Cornelio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nombre del Señor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nombre mandó Pedro que fueran bautizados?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le pidieron a Pedro después del bautismo?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regresara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se quedara algunos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viajara a Roma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escribiera una carta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se quedara algunos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le pidieron a Pedro después del bautismo?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quién se agrada Dios en cualquier nación?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 que tiene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 que teme a Dios y obra justicia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 que ocupa un cargo importante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 que conoce muchas lenguas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10: El evangelio llega a los gentiles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Del que teme a Dios y obra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quién se agrada Dios en cualquier nación?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medio de quién anunció Dios la paz?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Jesucristo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Juan el Bautista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Jesucristo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medio de quién anunció Dios la paz?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es presentado como Señor de todos?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Jesucristo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Cornelio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Jesucristo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es presentado como Señor de todos?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10: El evangelio llega a los gentiles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