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10: Cornelio y la visión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Dios prepara el encuentro entre Cornelio y Pedro.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Cornelio continuamente?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Ayunaba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Viajaba a Jerusalem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Oraba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Enseñaba en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Oraba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Cornelio continuamente?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hora aproximadamente vio Cornelio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hora tercera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hora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hora nona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hora nona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hora aproximadamente vio Cornelio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había subido en memoria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victorias militares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oraciones y limosnas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viajes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sacrificios de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oraciones y limosnas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subido en memoria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debía enviar Cornelio algunos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Joppe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Joppe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debía enviar Cornelio algunos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debían hacer venir?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Felipe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debían hacer venir?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vivía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Joppe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Cesarea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casa de quién se hospedaba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Cornelio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Simón el curtidor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Felipe el evangelista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Simón el curtidor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se hospedaba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ubicada la casa de Simón el curtidor?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Cerca del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 la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Junto a la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ubicada la casa de Simón el curtidor?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cuántas personas envió Cornelio a Joppe?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cuántas personas envió Cornelio a Joppe?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lugar subió Pedro para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azotea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azotea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lugar subió Pedro para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¿Cerca de qué hora subió Pedro 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hora tercera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hora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hora nona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hora undécima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hora sexta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¿Cerca de qué hora subió Pedro 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vivía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sintió Pedro mientras preparaban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Mucha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Mucha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Pedro mientras preparaban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vio Pedro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rollo escrito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gran lienzo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escalera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carro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gran lienzo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Pedro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contenía el lienzo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Panes y peces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Animales, reptiles y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Instrumentos musicales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Animales, reptiles y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contenía el lienzo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recibió Pedro mediante una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Levántate, Pedro, mata y come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 inmediatamente a Jerusalem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Escribe lo que has visto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Levántate, Pedro, mata y 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recibió Pedro mediante una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negó inicialmente Pedro a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ayunando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nunca había comido cosa común o inmunda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comida estaba fría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esperaba a sus compañeros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nunca había comido cosa común o inmunda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negó inicialmente Pedro a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cargo tenía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Centurión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respondió la voz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alimento es saludable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 hasta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que Dios limpió, no lo llames común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 solamente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que Dios limpió, no lo llames común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respondió la voz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veces se repitió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se repitió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dijo el Espíritu que buscaban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dijo el Espíritu que buscaban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hacer Pedro con los hombres enviados por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Despedirlos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 con ellos sin dudar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Enviarlos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Pedirles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Ir con ellos sin dudar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Pedro con los hombres enviados por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estaban esperando a Pedro en casa de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Solamente Cornelio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soldados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parientes y amigos cercanos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 de Jerusalem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parientes y amigos cercanos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estaban esperando a Pedro en casa de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Centurión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cargo tenía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Cornelio cuando Pedro entró?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entregó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postró a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de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Convocó a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postró a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Cornelio cuando Pedro entró?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dijo Pedro a Cornelio al levantarlo?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yo soy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Adora solamente en Jerusalem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Debes ofrecer un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Guarda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También yo soy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dijo Pedro a Cornelio al levantarlo?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enseñanza había recibido Pedro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debía permanecer en Joppe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llamara común o inmundo a ningún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evitara entrar en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solamente hablara con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llamara común o inmundo a ningún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enseñanza había recibido Pedro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estaban reunidos Cornelio y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celebrar un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escuchar lo que Dios había mandado 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organizar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viajar a Joppe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escuchar lo que Dios había mandado a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estaban reunidos Cornelio y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10: Cornelio y la visión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Dios prepara el encuentro entre Cornelio y Pedro.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compañía pertenecía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Italiana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Romana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Italiana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compañía pertenecía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describe el capítulo 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Pío y temeroso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Maestro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Pío y temeroso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el capítulo 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10: Cornelio y la visión de Pedro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