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10: Cornelio y la visión de Pedro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hacía Cornelio continuamente?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Ayunaba cuarenta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Viajaba a Jerusalem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Oraba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Enseñaba en la sinagoga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Oraba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 Cornelio continuamente?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hora aproximadamente vio Cornelio al ángel?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hora tercera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hora sexta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hora nona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medianoche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la hora nona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hora aproximadamente vio Cornelio al ángel?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había subido en memoria ante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victorias militares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oraciones y limosnas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viajes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sacrificios de animales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Sus oraciones y limosnas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había subido en memoria ante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ciudad debía enviar Cornelio algunos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Joppe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Roma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Antioquía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Joppe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ciudad debía enviar Cornelio algunos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debían hacer venir?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Juan Marcos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Felipe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Simón Pedro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Simón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debían hacer venir?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ciudad vivía Cornelio?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Joppe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Cesarea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Jerusalem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casa de quién se hospedaba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Cornelio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Simón el curtidor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Felipe el evangelista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Simón el curtidor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casa de quién se hospedaba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estaba ubicada la casa de Simón el curtidor?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Cerca del desierto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Junto a la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Cesarea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Junto a la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estaba ubicada la casa de Simón el curtidor?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cuántas personas envió Cornelio a Joppe?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Cuatro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cuántas personas envió Cornelio a Joppe?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lugar subió Pedro para 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azotea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monte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la sinagoga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la azotea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lugar subió Pedro para 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¿Cerca de qué hora subió Pedro a 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hora tercera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hora sexta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hora nona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hora undécima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hora sexta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¿Cerca de qué hora subió Pedro a 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Cesarea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ciudad vivía Cornelio?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sintió Pedro mientras preparaban la comida?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Sueño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Mucha hambre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Dolor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Mucha hambre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sintió Pedro mientras preparaban la comida?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vio Pedro descender del cielo?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rollo escrito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gran lienzo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escalera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carro de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gran lienzo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vio Pedro descender del cielo?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contenía el lienzo de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Panes y peces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Piedras preciosas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Animales, reptiles y aves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Instrumentos musicales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Animales, reptiles y aves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contenía el lienzo de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orden recibió Pedro mediante una voz?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Levántate, Pedro, mata y come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Ve inmediatamente a Jerusalem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Escribe lo que has visto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Regresa a Galilea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Levántate, Pedro, mata y come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orden recibió Pedro mediante una voz?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se negó inicialmente Pedro a comer?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estaba ayunando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nunca había comido cosa común o inmunda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la comida estaba fría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Porque esperaba a sus compañeros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Porque nunca había comido cosa común o inmunda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se negó inicialmente Pedro a comer?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cargo tenía Cornelio?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Gobernador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Centurión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Escriba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le respondió la voz a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Todo alimento es saludable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Espera hasta mañana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que Dios limpió, no lo llames común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Come solamente pan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 que Dios limpió, no lo llames común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le respondió la voz a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¿Cuántas veces se repitió la 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vez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 veces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Siete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¿Cuántas veces se repitió la 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¿Cuántos hombres dijo el Espíritu que buscaban a Pedro?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hombres dijo el Espíritu que buscaban a Pedro?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debía hacer Pedro con los hombres enviados por Cornelio?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Despedirlos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Ir con ellos sin dudar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Enviarlos al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Pedirles una ofrenda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Ir con ellos sin dudar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 hacer Pedro con los hombres enviados por Cornelio?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estaban esperando a Pedro en casa de Cornelio?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Solamente Cornelio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soldados romanos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parientes y amigos cercanos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sacerdotes de Jerusalem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Sus parientes y amigos cercanos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estaban esperando a Pedro en casa de Cornelio?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Centurión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cargo tenía Cornelio?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Cornelio cuando Pedro entró?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 entregó dinero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postró a sus pies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Salió de la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Convocó a sus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 postró a sus pies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Cornelio cuando Pedro entró?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le dijo Pedro a Cornelio al levantarlo?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También yo soy hombre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Adora solamente en Jerusalem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Debes ofrecer un sacrificio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Guarda silencio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También yo soy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le dijo Pedro a Cornelio al levantarlo?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enseñanza había recibido Pedro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debía permanecer en Joppe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no llamara común o inmundo a ningún hombre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evitara entrar en Cesarea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Que solamente hablara con judíos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Que no llamara común o inmundo a ningún hombre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enseñanza había recibido Pedro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¿Para qué estaban reunidos Cornelio y los demás?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celebrar un banquete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escuchar lo que Dios había mandado a Pedro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organizar un ejército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Para viajar a Joppe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Para escuchar lo que Dios había mandado a Pedro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¿Para qué estaban reunidos Cornelio y los demás?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Hechos 10: Cornelio y la visión de Pedro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qué compañía pertenecía Cornelio?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Italiana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Romana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Cesarea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Macedonia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Italiana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compañía pertenecía Cornelio?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¿Cómo describe el capítulo a Cornelio?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Rico y poderoso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Pío y temeroso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Maestro de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Profeta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Hechos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Pío y temeroso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describe el capítulo a Cornelio?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Hechos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10: Cornelio y la visión de Pedro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