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1: La ascensión y Matías reemplaza a Judas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 serían bautizados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Poder para ser testigos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potestad del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serían bautizados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preguntaron los discípulos acerca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Jerusalén, Judea, Samaria y hasta lo último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Jesús restauraría el reino a Israel en ese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ministerio de Jesús desde el bautismo de Juan hasta la ascensión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Si Jesús restauraría el reino a Israel en ese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preguntaron los discípulos acerca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la potestad de quién estaban los tiempos y las ocasiones?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oración y ruego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potestad del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potestad del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la potestad de quién estaban los tiempos y las ocasiones?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recibirían cuando viniera sobre ellos 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potestad del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Poder para ser testigos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Poder para ser testigos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recibirían cuando viniera sobre ellos 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dónde debían llevar su testimonio?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Jerusalén, Judea, Samaria y hasta lo último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Jesús restauraría el reino a Israel en ese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ministerio de Jesús desde el bautismo de Juan hasta la ascensión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Jerusalén, Judea, Samaria y hasta lo último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dónde debían llevar su testimonio?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dirigió Lucas su relato anterior?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varones vestidos de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guía de quienes prendieron 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ocultó a Jesús de la vista de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cinturón de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puerta de hierro que daba a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gran lienzo sostenido por sus cuatro extremos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ocultó a Jesús de la vista de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aparecieron junto a los discípulos mientras miraban al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guía de quienes prendieron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varones vestidos de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varones vestidos de blanco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aparecieron junto a los discípulos mientras miraban al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dijeron los varones que regresaría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Poder para ser testigos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Jesús restauraría el reino a Israel en ese 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la misma manera que lo vieron subir al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dijeron los varones que regresaría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qué monte regresaron los discípulos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aposento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el monte de los Olivos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monte regresaron los discípulos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parte de la casa subieron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aposento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parte de la casa subieron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Teófilo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dirigió Lucas su relato anterior?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perseveraban unánimes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reino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oración y ruego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potestad del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oración y ruego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perseveraban unánimes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¿Aproximadamente cuántos discípulos estaban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de 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Unos 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Unos ciento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¿Aproximadamente cuántos discípulos estaban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papel había tenido Judas cuando prendieron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guía de quienes prendieron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varones vestidos de 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 guía de quienes prendieron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papel había tenido Judas cuando prendieron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campo relacionado con Judas?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aposento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Acéldama, Campo de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campo relacionado con Judas?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haber presenciado el reemplazo de Judas?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Jerusalén, Judea, Samaria y hasta lo último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Jesús restauraría el reino a Israel en ese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ministerio de Jesús desde el bautismo de Juan hasta la ascensión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El ministerio de Jesús desde el bautismo de Juan hasta la ascensión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haber presenciado el reemplazo de Judas?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¿Durante cuántos días se presentó Jesús vivo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Unos ciento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tres sábados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Unas tres horas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fue contado con los once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varones vestidos de 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guía de quienes prendieron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1:23-26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Matías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contado con los once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1:23-26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1: La ascensión y Matías reemplaza a Judas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Durante cuarenta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cuántos días se presentó Jesús vivo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habló Jesús después de su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oración y ruego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reino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potestad del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habló Jesús después de su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ciudad debían esperar los apóstoles la promesa del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aposento 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debían esperar los apóstoles la promesa del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1: La ascensión y Matías reemplaza a Judas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